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2" r:id="rId5"/>
    <p:sldId id="302" r:id="rId6"/>
    <p:sldId id="303" r:id="rId7"/>
    <p:sldId id="265" r:id="rId8"/>
    <p:sldId id="310" r:id="rId9"/>
    <p:sldId id="315" r:id="rId10"/>
    <p:sldId id="304" r:id="rId11"/>
    <p:sldId id="301" r:id="rId12"/>
    <p:sldId id="322" r:id="rId13"/>
    <p:sldId id="267" r:id="rId14"/>
    <p:sldId id="323" r:id="rId15"/>
    <p:sldId id="308" r:id="rId16"/>
    <p:sldId id="306" r:id="rId17"/>
    <p:sldId id="312" r:id="rId18"/>
    <p:sldId id="313" r:id="rId19"/>
    <p:sldId id="316" r:id="rId20"/>
    <p:sldId id="314" r:id="rId21"/>
    <p:sldId id="317" r:id="rId22"/>
    <p:sldId id="318" r:id="rId23"/>
    <p:sldId id="319" r:id="rId24"/>
    <p:sldId id="29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BD2"/>
    <a:srgbClr val="996633"/>
    <a:srgbClr val="000000"/>
    <a:srgbClr val="00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arinen Mikko (VM)" userId="63d955d9-28a2-4146-8637-2afc37d85e38" providerId="ADAL" clId="{02C08EF7-41D0-40EE-8F93-4D92A8ED2368}"/>
    <pc:docChg chg="modSld">
      <pc:chgData name="Saarinen Mikko (VM)" userId="63d955d9-28a2-4146-8637-2afc37d85e38" providerId="ADAL" clId="{02C08EF7-41D0-40EE-8F93-4D92A8ED2368}" dt="2025-03-18T11:35:45.563" v="48" actId="20577"/>
      <pc:docMkLst>
        <pc:docMk/>
      </pc:docMkLst>
      <pc:sldChg chg="modSp mod">
        <pc:chgData name="Saarinen Mikko (VM)" userId="63d955d9-28a2-4146-8637-2afc37d85e38" providerId="ADAL" clId="{02C08EF7-41D0-40EE-8F93-4D92A8ED2368}" dt="2025-03-18T11:35:45.563" v="48" actId="20577"/>
        <pc:sldMkLst>
          <pc:docMk/>
          <pc:sldMk cId="3889844593" sldId="303"/>
        </pc:sldMkLst>
      </pc:sldChg>
    </pc:docChg>
  </pc:docChgLst>
  <pc:docChgLst>
    <pc:chgData name="Ursin Johanna (VM)" userId="S::johanna.ursin@gov.fi::708bc6c7-cf1c-44d2-84de-1cfb153f568c" providerId="AD" clId="Web-{741C73D3-60BE-7261-E085-2D043B0D4B9E}"/>
    <pc:docChg chg="modSld">
      <pc:chgData name="Ursin Johanna (VM)" userId="S::johanna.ursin@gov.fi::708bc6c7-cf1c-44d2-84de-1cfb153f568c" providerId="AD" clId="Web-{741C73D3-60BE-7261-E085-2D043B0D4B9E}" dt="2025-03-21T10:08:42.880" v="29" actId="20577"/>
      <pc:docMkLst>
        <pc:docMk/>
      </pc:docMkLst>
      <pc:sldChg chg="modSp">
        <pc:chgData name="Ursin Johanna (VM)" userId="S::johanna.ursin@gov.fi::708bc6c7-cf1c-44d2-84de-1cfb153f568c" providerId="AD" clId="Web-{741C73D3-60BE-7261-E085-2D043B0D4B9E}" dt="2025-03-21T10:08:42.880" v="29" actId="20577"/>
        <pc:sldMkLst>
          <pc:docMk/>
          <pc:sldMk cId="2482579245" sldId="308"/>
        </pc:sldMkLst>
      </pc:sldChg>
    </pc:docChg>
  </pc:docChgLst>
  <pc:docChgLst>
    <pc:chgData name="Ursin Johanna (VM)" userId="S::johanna.ursin@gov.fi::708bc6c7-cf1c-44d2-84de-1cfb153f568c" providerId="AD" clId="Web-{E68C75E5-0140-02A0-04EF-C38D5C04BD55}"/>
    <pc:docChg chg="modSld">
      <pc:chgData name="Ursin Johanna (VM)" userId="S::johanna.ursin@gov.fi::708bc6c7-cf1c-44d2-84de-1cfb153f568c" providerId="AD" clId="Web-{E68C75E5-0140-02A0-04EF-C38D5C04BD55}" dt="2025-03-26T15:09:44.703" v="25" actId="14100"/>
      <pc:docMkLst>
        <pc:docMk/>
      </pc:docMkLst>
      <pc:sldChg chg="modSp">
        <pc:chgData name="Ursin Johanna (VM)" userId="S::johanna.ursin@gov.fi::708bc6c7-cf1c-44d2-84de-1cfb153f568c" providerId="AD" clId="Web-{E68C75E5-0140-02A0-04EF-C38D5C04BD55}" dt="2025-03-26T15:09:44.703" v="25" actId="14100"/>
        <pc:sldMkLst>
          <pc:docMk/>
          <pc:sldMk cId="2482579245" sldId="308"/>
        </pc:sldMkLst>
      </pc:sldChg>
    </pc:docChg>
  </pc:docChgLst>
  <pc:docChgLst>
    <pc:chgData name="Ursin Johanna (VM)" userId="S::johanna.ursin@gov.fi::708bc6c7-cf1c-44d2-84de-1cfb153f568c" providerId="AD" clId="Web-{FB2FA0A5-43FD-F723-0318-3C55370870EC}"/>
    <pc:docChg chg="modSld">
      <pc:chgData name="Ursin Johanna (VM)" userId="S::johanna.ursin@gov.fi::708bc6c7-cf1c-44d2-84de-1cfb153f568c" providerId="AD" clId="Web-{FB2FA0A5-43FD-F723-0318-3C55370870EC}" dt="2025-03-18T10:47:37.789" v="31" actId="1076"/>
      <pc:docMkLst>
        <pc:docMk/>
      </pc:docMkLst>
      <pc:sldChg chg="modSp">
        <pc:chgData name="Ursin Johanna (VM)" userId="S::johanna.ursin@gov.fi::708bc6c7-cf1c-44d2-84de-1cfb153f568c" providerId="AD" clId="Web-{FB2FA0A5-43FD-F723-0318-3C55370870EC}" dt="2025-03-18T10:46:13.067" v="30" actId="20577"/>
        <pc:sldMkLst>
          <pc:docMk/>
          <pc:sldMk cId="3626365101" sldId="301"/>
        </pc:sldMkLst>
      </pc:sldChg>
      <pc:sldChg chg="modSp">
        <pc:chgData name="Ursin Johanna (VM)" userId="S::johanna.ursin@gov.fi::708bc6c7-cf1c-44d2-84de-1cfb153f568c" providerId="AD" clId="Web-{FB2FA0A5-43FD-F723-0318-3C55370870EC}" dt="2025-03-18T10:45:18.940" v="0" actId="1076"/>
        <pc:sldMkLst>
          <pc:docMk/>
          <pc:sldMk cId="2082053116" sldId="304"/>
        </pc:sldMkLst>
      </pc:sldChg>
      <pc:sldChg chg="modSp">
        <pc:chgData name="Ursin Johanna (VM)" userId="S::johanna.ursin@gov.fi::708bc6c7-cf1c-44d2-84de-1cfb153f568c" providerId="AD" clId="Web-{FB2FA0A5-43FD-F723-0318-3C55370870EC}" dt="2025-03-18T10:47:37.789" v="31" actId="1076"/>
        <pc:sldMkLst>
          <pc:docMk/>
          <pc:sldMk cId="688818248" sldId="31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chemeClr val="accent1"/>
                </a:solidFill>
              </a:rPr>
              <a:t>Kaavion otsikko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Luokka 1</c:v>
                </c:pt>
              </c:strCache>
            </c:strRef>
          </c:cat>
          <c:val>
            <c:numRef>
              <c:f>Taul1!$B$2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F-4A1B-96BD-D8F572BAF97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Sarja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Luokka 1</c:v>
                </c:pt>
              </c:strCache>
            </c:strRef>
          </c:cat>
          <c:val>
            <c:numRef>
              <c:f>Taul1!$C$2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F-4A1B-96BD-D8F572BAF97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Sarja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Luokka 1</c:v>
                </c:pt>
              </c:strCache>
            </c:strRef>
          </c:cat>
          <c:val>
            <c:numRef>
              <c:f>Taul1!$D$2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7F-4A1B-96BD-D8F572BAF97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Sarja 12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Luokka 1</c:v>
                </c:pt>
              </c:strCache>
            </c:strRef>
          </c:cat>
          <c:val>
            <c:numRef>
              <c:f>Taul1!$E$2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7F-4A1B-96BD-D8F572BAF97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Sarja 23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Luokka 1</c:v>
                </c:pt>
              </c:strCache>
            </c:strRef>
          </c:cat>
          <c:val>
            <c:numRef>
              <c:f>Taul1!$F$2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7F-4A1B-96BD-D8F572BAF97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Sarja 34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Luokka 1</c:v>
                </c:pt>
              </c:strCache>
            </c:strRef>
          </c:cat>
          <c:val>
            <c:numRef>
              <c:f>Taul1!$G$2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7F-4A1B-96BD-D8F572BAF9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9254207"/>
        <c:axId val="839254687"/>
      </c:barChart>
      <c:catAx>
        <c:axId val="83925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9254687"/>
        <c:crosses val="autoZero"/>
        <c:auto val="1"/>
        <c:lblAlgn val="ctr"/>
        <c:lblOffset val="100"/>
        <c:noMultiLvlLbl val="0"/>
      </c:catAx>
      <c:valAx>
        <c:axId val="83925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9254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solidFill>
                  <a:schemeClr val="tx1"/>
                </a:solidFill>
              </a:rPr>
              <a:t>Piirakan</a:t>
            </a:r>
            <a:r>
              <a:rPr lang="en-US" baseline="0">
                <a:solidFill>
                  <a:schemeClr val="tx1"/>
                </a:solidFill>
              </a:rPr>
              <a:t> </a:t>
            </a:r>
            <a:r>
              <a:rPr lang="en-US" baseline="0" err="1">
                <a:solidFill>
                  <a:schemeClr val="tx1"/>
                </a:solidFill>
              </a:rPr>
              <a:t>otsikko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spPr>
            <a:ln w="9525"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6D-4EC5-A663-C14F2A65BE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2F-4C23-B745-1B7CA78DC5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2F-4C23-B745-1B7CA78DC5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2F-4C23-B745-1B7CA78DC52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C415CBA-AB14-4451-8E19-671514E9FF0B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[PROSENTTI]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6D-4EC5-A663-C14F2A65B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1. neljännes</c:v>
                </c:pt>
                <c:pt idx="1">
                  <c:v>2. neljännes</c:v>
                </c:pt>
                <c:pt idx="2">
                  <c:v>3. neljännes</c:v>
                </c:pt>
                <c:pt idx="3">
                  <c:v>4. neljännes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D-4EC5-A663-C14F2A65BE6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6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E8A2D-B518-4F45-8AE6-04C0F23062D4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4D9A6-DBD9-420A-A9BE-BCE504684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2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3CE14-C27A-42FB-A7CF-16D08FB8F5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04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Lisää taustakuva. Muotoile tausta -&gt; Kuva- tai pintakuviotäyttö -&gt; Lisää</a:t>
            </a:r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D9A6-DBD9-420A-A9BE-BCE5046845A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197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D9A6-DBD9-420A-A9BE-BCE5046845A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05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graafinen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1">
            <a:extLst>
              <a:ext uri="{FF2B5EF4-FFF2-40B4-BE49-F238E27FC236}">
                <a16:creationId xmlns:a16="http://schemas.microsoft.com/office/drawing/2014/main" id="{8D067523-9905-AB15-8320-854D0E41791A}"/>
              </a:ext>
            </a:extLst>
          </p:cNvPr>
          <p:cNvGrpSpPr/>
          <p:nvPr userDrawn="1"/>
        </p:nvGrpSpPr>
        <p:grpSpPr>
          <a:xfrm>
            <a:off x="9002539" y="4033110"/>
            <a:ext cx="3189461" cy="2824890"/>
            <a:chOff x="10972800" y="5772150"/>
            <a:chExt cx="1222437" cy="1082706"/>
          </a:xfrm>
        </p:grpSpPr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086EA95C-139E-E66E-2601-2C4DF5A922B7}"/>
                </a:ext>
              </a:extLst>
            </p:cNvPr>
            <p:cNvSpPr/>
            <p:nvPr/>
          </p:nvSpPr>
          <p:spPr>
            <a:xfrm>
              <a:off x="11654027" y="6452235"/>
              <a:ext cx="541210" cy="402621"/>
            </a:xfrm>
            <a:custGeom>
              <a:avLst/>
              <a:gdLst>
                <a:gd name="connsiteX0" fmla="*/ 541211 w 541210"/>
                <a:gd name="connsiteY0" fmla="*/ 0 h 402621"/>
                <a:gd name="connsiteX1" fmla="*/ 541211 w 541210"/>
                <a:gd name="connsiteY1" fmla="*/ 402622 h 402621"/>
                <a:gd name="connsiteX2" fmla="*/ 11049 w 541210"/>
                <a:gd name="connsiteY2" fmla="*/ 402622 h 402621"/>
                <a:gd name="connsiteX3" fmla="*/ 0 w 541210"/>
                <a:gd name="connsiteY3" fmla="*/ 319469 h 402621"/>
                <a:gd name="connsiteX4" fmla="*/ 0 w 541210"/>
                <a:gd name="connsiteY4" fmla="*/ 314896 h 402621"/>
                <a:gd name="connsiteX5" fmla="*/ 314992 w 541210"/>
                <a:gd name="connsiteY5" fmla="*/ 0 h 402621"/>
                <a:gd name="connsiteX6" fmla="*/ 541211 w 541210"/>
                <a:gd name="connsiteY6" fmla="*/ 0 h 40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210" h="402621">
                  <a:moveTo>
                    <a:pt x="541211" y="0"/>
                  </a:moveTo>
                  <a:lnTo>
                    <a:pt x="541211" y="402622"/>
                  </a:lnTo>
                  <a:lnTo>
                    <a:pt x="11049" y="402622"/>
                  </a:lnTo>
                  <a:cubicBezTo>
                    <a:pt x="3905" y="376142"/>
                    <a:pt x="0" y="348234"/>
                    <a:pt x="0" y="319469"/>
                  </a:cubicBezTo>
                  <a:lnTo>
                    <a:pt x="0" y="314896"/>
                  </a:lnTo>
                  <a:cubicBezTo>
                    <a:pt x="0" y="140970"/>
                    <a:pt x="141065" y="0"/>
                    <a:pt x="314992" y="0"/>
                  </a:cubicBezTo>
                  <a:lnTo>
                    <a:pt x="541211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746A6D73-283F-FEBC-15DB-A7B3ABEA5863}"/>
                </a:ext>
              </a:extLst>
            </p:cNvPr>
            <p:cNvSpPr/>
            <p:nvPr/>
          </p:nvSpPr>
          <p:spPr>
            <a:xfrm>
              <a:off x="10972800" y="5772150"/>
              <a:ext cx="634364" cy="634364"/>
            </a:xfrm>
            <a:custGeom>
              <a:avLst/>
              <a:gdLst>
                <a:gd name="connsiteX0" fmla="*/ 314897 w 634364"/>
                <a:gd name="connsiteY0" fmla="*/ 0 h 634364"/>
                <a:gd name="connsiteX1" fmla="*/ 0 w 634364"/>
                <a:gd name="connsiteY1" fmla="*/ 314992 h 634364"/>
                <a:gd name="connsiteX2" fmla="*/ 0 w 634364"/>
                <a:gd name="connsiteY2" fmla="*/ 634365 h 634364"/>
                <a:gd name="connsiteX3" fmla="*/ 319469 w 634364"/>
                <a:gd name="connsiteY3" fmla="*/ 634365 h 634364"/>
                <a:gd name="connsiteX4" fmla="*/ 634365 w 634364"/>
                <a:gd name="connsiteY4" fmla="*/ 319373 h 634364"/>
                <a:gd name="connsiteX5" fmla="*/ 634365 w 634364"/>
                <a:gd name="connsiteY5" fmla="*/ 314801 h 634364"/>
                <a:gd name="connsiteX6" fmla="*/ 319564 w 634364"/>
                <a:gd name="connsiteY6" fmla="*/ 0 h 634364"/>
                <a:gd name="connsiteX7" fmla="*/ 314992 w 634364"/>
                <a:gd name="connsiteY7" fmla="*/ 0 h 6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364" h="634364">
                  <a:moveTo>
                    <a:pt x="314897" y="0"/>
                  </a:moveTo>
                  <a:cubicBezTo>
                    <a:pt x="141065" y="0"/>
                    <a:pt x="0" y="140970"/>
                    <a:pt x="0" y="314992"/>
                  </a:cubicBezTo>
                  <a:lnTo>
                    <a:pt x="0" y="634365"/>
                  </a:lnTo>
                  <a:lnTo>
                    <a:pt x="319469" y="634365"/>
                  </a:lnTo>
                  <a:cubicBezTo>
                    <a:pt x="493395" y="634365"/>
                    <a:pt x="634365" y="493395"/>
                    <a:pt x="634365" y="319373"/>
                  </a:cubicBezTo>
                  <a:lnTo>
                    <a:pt x="634365" y="314801"/>
                  </a:lnTo>
                  <a:cubicBezTo>
                    <a:pt x="634365" y="140970"/>
                    <a:pt x="493300" y="0"/>
                    <a:pt x="319564" y="0"/>
                  </a:cubicBezTo>
                  <a:lnTo>
                    <a:pt x="314992" y="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8E06A01-D784-EA86-30AF-954ACB4AA3C2}"/>
                </a:ext>
              </a:extLst>
            </p:cNvPr>
            <p:cNvSpPr/>
            <p:nvPr/>
          </p:nvSpPr>
          <p:spPr>
            <a:xfrm>
              <a:off x="10972800" y="6452235"/>
              <a:ext cx="634364" cy="402621"/>
            </a:xfrm>
            <a:custGeom>
              <a:avLst/>
              <a:gdLst>
                <a:gd name="connsiteX0" fmla="*/ 634365 w 634364"/>
                <a:gd name="connsiteY0" fmla="*/ 314992 h 402621"/>
                <a:gd name="connsiteX1" fmla="*/ 634365 w 634364"/>
                <a:gd name="connsiteY1" fmla="*/ 319373 h 402621"/>
                <a:gd name="connsiteX2" fmla="*/ 623221 w 634364"/>
                <a:gd name="connsiteY2" fmla="*/ 402622 h 402621"/>
                <a:gd name="connsiteX3" fmla="*/ 11144 w 634364"/>
                <a:gd name="connsiteY3" fmla="*/ 402622 h 402621"/>
                <a:gd name="connsiteX4" fmla="*/ 0 w 634364"/>
                <a:gd name="connsiteY4" fmla="*/ 319373 h 402621"/>
                <a:gd name="connsiteX5" fmla="*/ 0 w 634364"/>
                <a:gd name="connsiteY5" fmla="*/ 314992 h 402621"/>
                <a:gd name="connsiteX6" fmla="*/ 314897 w 634364"/>
                <a:gd name="connsiteY6" fmla="*/ 0 h 402621"/>
                <a:gd name="connsiteX7" fmla="*/ 319564 w 634364"/>
                <a:gd name="connsiteY7" fmla="*/ 0 h 402621"/>
                <a:gd name="connsiteX8" fmla="*/ 634365 w 634364"/>
                <a:gd name="connsiteY8" fmla="*/ 314992 h 40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364" h="402621">
                  <a:moveTo>
                    <a:pt x="634365" y="314992"/>
                  </a:moveTo>
                  <a:lnTo>
                    <a:pt x="634365" y="319373"/>
                  </a:lnTo>
                  <a:cubicBezTo>
                    <a:pt x="634365" y="348234"/>
                    <a:pt x="630460" y="376142"/>
                    <a:pt x="623221" y="402622"/>
                  </a:cubicBezTo>
                  <a:lnTo>
                    <a:pt x="11144" y="402622"/>
                  </a:lnTo>
                  <a:cubicBezTo>
                    <a:pt x="3905" y="376142"/>
                    <a:pt x="0" y="348234"/>
                    <a:pt x="0" y="319373"/>
                  </a:cubicBezTo>
                  <a:lnTo>
                    <a:pt x="0" y="314992"/>
                  </a:lnTo>
                  <a:cubicBezTo>
                    <a:pt x="0" y="140970"/>
                    <a:pt x="141065" y="0"/>
                    <a:pt x="314897" y="0"/>
                  </a:cubicBezTo>
                  <a:lnTo>
                    <a:pt x="319564" y="0"/>
                  </a:lnTo>
                  <a:cubicBezTo>
                    <a:pt x="493395" y="0"/>
                    <a:pt x="634365" y="140970"/>
                    <a:pt x="634365" y="31499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5D62E901-5A02-CF8D-A906-150CCCE18F1E}"/>
                </a:ext>
              </a:extLst>
            </p:cNvPr>
            <p:cNvSpPr/>
            <p:nvPr/>
          </p:nvSpPr>
          <p:spPr>
            <a:xfrm>
              <a:off x="11654027" y="5772150"/>
              <a:ext cx="541210" cy="634364"/>
            </a:xfrm>
            <a:custGeom>
              <a:avLst/>
              <a:gdLst>
                <a:gd name="connsiteX0" fmla="*/ 541211 w 541210"/>
                <a:gd name="connsiteY0" fmla="*/ 90392 h 634364"/>
                <a:gd name="connsiteX1" fmla="*/ 541211 w 541210"/>
                <a:gd name="connsiteY1" fmla="*/ 543973 h 634364"/>
                <a:gd name="connsiteX2" fmla="*/ 320135 w 541210"/>
                <a:gd name="connsiteY2" fmla="*/ 634365 h 634364"/>
                <a:gd name="connsiteX3" fmla="*/ 315468 w 541210"/>
                <a:gd name="connsiteY3" fmla="*/ 634365 h 634364"/>
                <a:gd name="connsiteX4" fmla="*/ 0 w 541210"/>
                <a:gd name="connsiteY4" fmla="*/ 319373 h 634364"/>
                <a:gd name="connsiteX5" fmla="*/ 0 w 541210"/>
                <a:gd name="connsiteY5" fmla="*/ 314992 h 634364"/>
                <a:gd name="connsiteX6" fmla="*/ 315468 w 541210"/>
                <a:gd name="connsiteY6" fmla="*/ 0 h 634364"/>
                <a:gd name="connsiteX7" fmla="*/ 320135 w 541210"/>
                <a:gd name="connsiteY7" fmla="*/ 0 h 634364"/>
                <a:gd name="connsiteX8" fmla="*/ 541211 w 541210"/>
                <a:gd name="connsiteY8" fmla="*/ 90392 h 6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210" h="634364">
                  <a:moveTo>
                    <a:pt x="541211" y="90392"/>
                  </a:moveTo>
                  <a:lnTo>
                    <a:pt x="541211" y="543973"/>
                  </a:lnTo>
                  <a:cubicBezTo>
                    <a:pt x="484346" y="599885"/>
                    <a:pt x="406241" y="634365"/>
                    <a:pt x="320135" y="634365"/>
                  </a:cubicBezTo>
                  <a:lnTo>
                    <a:pt x="315468" y="634365"/>
                  </a:lnTo>
                  <a:cubicBezTo>
                    <a:pt x="141256" y="634365"/>
                    <a:pt x="0" y="493395"/>
                    <a:pt x="0" y="319373"/>
                  </a:cubicBezTo>
                  <a:lnTo>
                    <a:pt x="0" y="314992"/>
                  </a:lnTo>
                  <a:cubicBezTo>
                    <a:pt x="0" y="140970"/>
                    <a:pt x="141256" y="0"/>
                    <a:pt x="315468" y="0"/>
                  </a:cubicBezTo>
                  <a:lnTo>
                    <a:pt x="320135" y="0"/>
                  </a:lnTo>
                  <a:cubicBezTo>
                    <a:pt x="406241" y="0"/>
                    <a:pt x="484346" y="34481"/>
                    <a:pt x="541211" y="9039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2840229"/>
            <a:ext cx="7758633" cy="2387600"/>
          </a:xfrm>
        </p:spPr>
        <p:txBody>
          <a:bodyPr lIns="0" tIns="0" rIns="0" bIns="0" anchor="b"/>
          <a:lstStyle>
            <a:lvl1pPr algn="l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329429"/>
            <a:ext cx="7858460" cy="56287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DFA6BFEA-8A8F-0399-D02A-46E7A7E3A46C}"/>
              </a:ext>
            </a:extLst>
          </p:cNvPr>
          <p:cNvGrpSpPr/>
          <p:nvPr userDrawn="1"/>
        </p:nvGrpSpPr>
        <p:grpSpPr>
          <a:xfrm>
            <a:off x="711980" y="745560"/>
            <a:ext cx="2667763" cy="501662"/>
            <a:chOff x="711980" y="745560"/>
            <a:chExt cx="2667763" cy="501662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2F9BA5E7-F70D-802C-6DA2-FFF923A3AACD}"/>
                </a:ext>
              </a:extLst>
            </p:cNvPr>
            <p:cNvSpPr/>
            <p:nvPr/>
          </p:nvSpPr>
          <p:spPr>
            <a:xfrm>
              <a:off x="1352589" y="1037929"/>
              <a:ext cx="2027154" cy="202394"/>
            </a:xfrm>
            <a:custGeom>
              <a:avLst/>
              <a:gdLst>
                <a:gd name="connsiteX0" fmla="*/ 1919690 w 2027154"/>
                <a:gd name="connsiteY0" fmla="*/ 107124 h 202394"/>
                <a:gd name="connsiteX1" fmla="*/ 1933099 w 2027154"/>
                <a:gd name="connsiteY1" fmla="*/ 92112 h 202394"/>
                <a:gd name="connsiteX2" fmla="*/ 1952241 w 2027154"/>
                <a:gd name="connsiteY2" fmla="*/ 86623 h 202394"/>
                <a:gd name="connsiteX3" fmla="*/ 1971091 w 2027154"/>
                <a:gd name="connsiteY3" fmla="*/ 91967 h 202394"/>
                <a:gd name="connsiteX4" fmla="*/ 1984596 w 2027154"/>
                <a:gd name="connsiteY4" fmla="*/ 106979 h 202394"/>
                <a:gd name="connsiteX5" fmla="*/ 1989649 w 2027154"/>
                <a:gd name="connsiteY5" fmla="*/ 128695 h 202394"/>
                <a:gd name="connsiteX6" fmla="*/ 1984596 w 2027154"/>
                <a:gd name="connsiteY6" fmla="*/ 150557 h 202394"/>
                <a:gd name="connsiteX7" fmla="*/ 1971091 w 2027154"/>
                <a:gd name="connsiteY7" fmla="*/ 165569 h 202394"/>
                <a:gd name="connsiteX8" fmla="*/ 1952241 w 2027154"/>
                <a:gd name="connsiteY8" fmla="*/ 171059 h 202394"/>
                <a:gd name="connsiteX9" fmla="*/ 1933099 w 2027154"/>
                <a:gd name="connsiteY9" fmla="*/ 165715 h 202394"/>
                <a:gd name="connsiteX10" fmla="*/ 1919690 w 2027154"/>
                <a:gd name="connsiteY10" fmla="*/ 150849 h 202394"/>
                <a:gd name="connsiteX11" fmla="*/ 1914783 w 2027154"/>
                <a:gd name="connsiteY11" fmla="*/ 128987 h 202394"/>
                <a:gd name="connsiteX12" fmla="*/ 1919690 w 2027154"/>
                <a:gd name="connsiteY12" fmla="*/ 107124 h 202394"/>
                <a:gd name="connsiteX13" fmla="*/ 1983673 w 2027154"/>
                <a:gd name="connsiteY13" fmla="*/ 196419 h 202394"/>
                <a:gd name="connsiteX14" fmla="*/ 2007333 w 2027154"/>
                <a:gd name="connsiteY14" fmla="*/ 180338 h 202394"/>
                <a:gd name="connsiteX15" fmla="*/ 2022102 w 2027154"/>
                <a:gd name="connsiteY15" fmla="*/ 156824 h 202394"/>
                <a:gd name="connsiteX16" fmla="*/ 2027155 w 2027154"/>
                <a:gd name="connsiteY16" fmla="*/ 128987 h 202394"/>
                <a:gd name="connsiteX17" fmla="*/ 2022102 w 2027154"/>
                <a:gd name="connsiteY17" fmla="*/ 100906 h 202394"/>
                <a:gd name="connsiteX18" fmla="*/ 2007187 w 2027154"/>
                <a:gd name="connsiteY18" fmla="*/ 77392 h 202394"/>
                <a:gd name="connsiteX19" fmla="*/ 1983528 w 2027154"/>
                <a:gd name="connsiteY19" fmla="*/ 61311 h 202394"/>
                <a:gd name="connsiteX20" fmla="*/ 1952241 w 2027154"/>
                <a:gd name="connsiteY20" fmla="*/ 55481 h 202394"/>
                <a:gd name="connsiteX21" fmla="*/ 1920808 w 2027154"/>
                <a:gd name="connsiteY21" fmla="*/ 61311 h 202394"/>
                <a:gd name="connsiteX22" fmla="*/ 1897148 w 2027154"/>
                <a:gd name="connsiteY22" fmla="*/ 77392 h 202394"/>
                <a:gd name="connsiteX23" fmla="*/ 1882233 w 2027154"/>
                <a:gd name="connsiteY23" fmla="*/ 100906 h 202394"/>
                <a:gd name="connsiteX24" fmla="*/ 1877035 w 2027154"/>
                <a:gd name="connsiteY24" fmla="*/ 128987 h 202394"/>
                <a:gd name="connsiteX25" fmla="*/ 1882233 w 2027154"/>
                <a:gd name="connsiteY25" fmla="*/ 156824 h 202394"/>
                <a:gd name="connsiteX26" fmla="*/ 1897148 w 2027154"/>
                <a:gd name="connsiteY26" fmla="*/ 180338 h 202394"/>
                <a:gd name="connsiteX27" fmla="*/ 1920808 w 2027154"/>
                <a:gd name="connsiteY27" fmla="*/ 196419 h 202394"/>
                <a:gd name="connsiteX28" fmla="*/ 1952241 w 2027154"/>
                <a:gd name="connsiteY28" fmla="*/ 202249 h 202394"/>
                <a:gd name="connsiteX29" fmla="*/ 1983673 w 2027154"/>
                <a:gd name="connsiteY29" fmla="*/ 196419 h 202394"/>
                <a:gd name="connsiteX30" fmla="*/ 1858768 w 2027154"/>
                <a:gd name="connsiteY30" fmla="*/ 163383 h 202394"/>
                <a:gd name="connsiteX31" fmla="*/ 1850023 w 2027154"/>
                <a:gd name="connsiteY31" fmla="*/ 166687 h 202394"/>
                <a:gd name="connsiteX32" fmla="*/ 1838800 w 2027154"/>
                <a:gd name="connsiteY32" fmla="*/ 168581 h 202394"/>
                <a:gd name="connsiteX33" fmla="*/ 1829230 w 2027154"/>
                <a:gd name="connsiteY33" fmla="*/ 165326 h 202394"/>
                <a:gd name="connsiteX34" fmla="*/ 1825149 w 2027154"/>
                <a:gd name="connsiteY34" fmla="*/ 154784 h 202394"/>
                <a:gd name="connsiteX35" fmla="*/ 1825149 w 2027154"/>
                <a:gd name="connsiteY35" fmla="*/ 85748 h 202394"/>
                <a:gd name="connsiteX36" fmla="*/ 1855221 w 2027154"/>
                <a:gd name="connsiteY36" fmla="*/ 85748 h 202394"/>
                <a:gd name="connsiteX37" fmla="*/ 1855221 w 2027154"/>
                <a:gd name="connsiteY37" fmla="*/ 57619 h 202394"/>
                <a:gd name="connsiteX38" fmla="*/ 1825149 w 2027154"/>
                <a:gd name="connsiteY38" fmla="*/ 57619 h 202394"/>
                <a:gd name="connsiteX39" fmla="*/ 1825149 w 2027154"/>
                <a:gd name="connsiteY39" fmla="*/ 11174 h 202394"/>
                <a:gd name="connsiteX40" fmla="*/ 1788517 w 2027154"/>
                <a:gd name="connsiteY40" fmla="*/ 11174 h 202394"/>
                <a:gd name="connsiteX41" fmla="*/ 1788517 w 2027154"/>
                <a:gd name="connsiteY41" fmla="*/ 57619 h 202394"/>
                <a:gd name="connsiteX42" fmla="*/ 1769667 w 2027154"/>
                <a:gd name="connsiteY42" fmla="*/ 57619 h 202394"/>
                <a:gd name="connsiteX43" fmla="*/ 1769667 w 2027154"/>
                <a:gd name="connsiteY43" fmla="*/ 85748 h 202394"/>
                <a:gd name="connsiteX44" fmla="*/ 1788517 w 2027154"/>
                <a:gd name="connsiteY44" fmla="*/ 85748 h 202394"/>
                <a:gd name="connsiteX45" fmla="*/ 1788517 w 2027154"/>
                <a:gd name="connsiteY45" fmla="*/ 167221 h 202394"/>
                <a:gd name="connsiteX46" fmla="*/ 1793570 w 2027154"/>
                <a:gd name="connsiteY46" fmla="*/ 187383 h 202394"/>
                <a:gd name="connsiteX47" fmla="*/ 1807124 w 2027154"/>
                <a:gd name="connsiteY47" fmla="*/ 198605 h 202394"/>
                <a:gd name="connsiteX48" fmla="*/ 1825732 w 2027154"/>
                <a:gd name="connsiteY48" fmla="*/ 202103 h 202394"/>
                <a:gd name="connsiteX49" fmla="*/ 1840889 w 2027154"/>
                <a:gd name="connsiteY49" fmla="*/ 200597 h 202394"/>
                <a:gd name="connsiteX50" fmla="*/ 1854978 w 2027154"/>
                <a:gd name="connsiteY50" fmla="*/ 196662 h 202394"/>
                <a:gd name="connsiteX51" fmla="*/ 1866201 w 2027154"/>
                <a:gd name="connsiteY51" fmla="*/ 192290 h 202394"/>
                <a:gd name="connsiteX52" fmla="*/ 1858816 w 2027154"/>
                <a:gd name="connsiteY52" fmla="*/ 163334 h 202394"/>
                <a:gd name="connsiteX53" fmla="*/ 1737992 w 2027154"/>
                <a:gd name="connsiteY53" fmla="*/ 190395 h 202394"/>
                <a:gd name="connsiteX54" fmla="*/ 1753587 w 2027154"/>
                <a:gd name="connsiteY54" fmla="*/ 157553 h 202394"/>
                <a:gd name="connsiteX55" fmla="*/ 1747562 w 2027154"/>
                <a:gd name="connsiteY55" fmla="*/ 137246 h 202394"/>
                <a:gd name="connsiteX56" fmla="*/ 1729684 w 2027154"/>
                <a:gd name="connsiteY56" fmla="*/ 124711 h 202394"/>
                <a:gd name="connsiteX57" fmla="*/ 1700583 w 2027154"/>
                <a:gd name="connsiteY57" fmla="*/ 114752 h 202394"/>
                <a:gd name="connsiteX58" fmla="*/ 1686251 w 2027154"/>
                <a:gd name="connsiteY58" fmla="*/ 109894 h 202394"/>
                <a:gd name="connsiteX59" fmla="*/ 1677506 w 2027154"/>
                <a:gd name="connsiteY59" fmla="*/ 104938 h 202394"/>
                <a:gd name="connsiteX60" fmla="*/ 1674640 w 2027154"/>
                <a:gd name="connsiteY60" fmla="*/ 97019 h 202394"/>
                <a:gd name="connsiteX61" fmla="*/ 1677798 w 2027154"/>
                <a:gd name="connsiteY61" fmla="*/ 88274 h 202394"/>
                <a:gd name="connsiteX62" fmla="*/ 1686008 w 2027154"/>
                <a:gd name="connsiteY62" fmla="*/ 83853 h 202394"/>
                <a:gd name="connsiteX63" fmla="*/ 1696794 w 2027154"/>
                <a:gd name="connsiteY63" fmla="*/ 82493 h 202394"/>
                <a:gd name="connsiteX64" fmla="*/ 1716761 w 2027154"/>
                <a:gd name="connsiteY64" fmla="*/ 86477 h 202394"/>
                <a:gd name="connsiteX65" fmla="*/ 1737506 w 2027154"/>
                <a:gd name="connsiteY65" fmla="*/ 98914 h 202394"/>
                <a:gd name="connsiteX66" fmla="*/ 1752275 w 2027154"/>
                <a:gd name="connsiteY66" fmla="*/ 75692 h 202394"/>
                <a:gd name="connsiteX67" fmla="*/ 1727401 w 2027154"/>
                <a:gd name="connsiteY67" fmla="*/ 60242 h 202394"/>
                <a:gd name="connsiteX68" fmla="*/ 1698445 w 2027154"/>
                <a:gd name="connsiteY68" fmla="*/ 55481 h 202394"/>
                <a:gd name="connsiteX69" fmla="*/ 1667984 w 2027154"/>
                <a:gd name="connsiteY69" fmla="*/ 61165 h 202394"/>
                <a:gd name="connsiteX70" fmla="*/ 1647774 w 2027154"/>
                <a:gd name="connsiteY70" fmla="*/ 76955 h 202394"/>
                <a:gd name="connsiteX71" fmla="*/ 1640535 w 2027154"/>
                <a:gd name="connsiteY71" fmla="*/ 101100 h 202394"/>
                <a:gd name="connsiteX72" fmla="*/ 1645879 w 2027154"/>
                <a:gd name="connsiteY72" fmla="*/ 120145 h 202394"/>
                <a:gd name="connsiteX73" fmla="*/ 1661863 w 2027154"/>
                <a:gd name="connsiteY73" fmla="*/ 132436 h 202394"/>
                <a:gd name="connsiteX74" fmla="*/ 1688389 w 2027154"/>
                <a:gd name="connsiteY74" fmla="*/ 142444 h 202394"/>
                <a:gd name="connsiteX75" fmla="*/ 1704664 w 2027154"/>
                <a:gd name="connsiteY75" fmla="*/ 147302 h 202394"/>
                <a:gd name="connsiteX76" fmla="*/ 1714915 w 2027154"/>
                <a:gd name="connsiteY76" fmla="*/ 152306 h 202394"/>
                <a:gd name="connsiteX77" fmla="*/ 1718461 w 2027154"/>
                <a:gd name="connsiteY77" fmla="*/ 160274 h 202394"/>
                <a:gd name="connsiteX78" fmla="*/ 1712049 w 2027154"/>
                <a:gd name="connsiteY78" fmla="*/ 171351 h 202394"/>
                <a:gd name="connsiteX79" fmla="*/ 1694947 w 2027154"/>
                <a:gd name="connsiteY79" fmla="*/ 175043 h 202394"/>
                <a:gd name="connsiteX80" fmla="*/ 1671045 w 2027154"/>
                <a:gd name="connsiteY80" fmla="*/ 170136 h 202394"/>
                <a:gd name="connsiteX81" fmla="*/ 1645782 w 2027154"/>
                <a:gd name="connsiteY81" fmla="*/ 154833 h 202394"/>
                <a:gd name="connsiteX82" fmla="*/ 1632665 w 2027154"/>
                <a:gd name="connsiteY82" fmla="*/ 178589 h 202394"/>
                <a:gd name="connsiteX83" fmla="*/ 1661377 w 2027154"/>
                <a:gd name="connsiteY83" fmla="*/ 196371 h 202394"/>
                <a:gd name="connsiteX84" fmla="*/ 1696356 w 2027154"/>
                <a:gd name="connsiteY84" fmla="*/ 202395 h 202394"/>
                <a:gd name="connsiteX85" fmla="*/ 1738186 w 2027154"/>
                <a:gd name="connsiteY85" fmla="*/ 190589 h 202394"/>
                <a:gd name="connsiteX86" fmla="*/ 1550269 w 2027154"/>
                <a:gd name="connsiteY86" fmla="*/ 172371 h 202394"/>
                <a:gd name="connsiteX87" fmla="*/ 1534139 w 2027154"/>
                <a:gd name="connsiteY87" fmla="*/ 175432 h 202394"/>
                <a:gd name="connsiteX88" fmla="*/ 1520487 w 2027154"/>
                <a:gd name="connsiteY88" fmla="*/ 172517 h 202394"/>
                <a:gd name="connsiteX89" fmla="*/ 1511743 w 2027154"/>
                <a:gd name="connsiteY89" fmla="*/ 164792 h 202394"/>
                <a:gd name="connsiteX90" fmla="*/ 1508731 w 2027154"/>
                <a:gd name="connsiteY90" fmla="*/ 154687 h 202394"/>
                <a:gd name="connsiteX91" fmla="*/ 1517864 w 2027154"/>
                <a:gd name="connsiteY91" fmla="*/ 138849 h 202394"/>
                <a:gd name="connsiteX92" fmla="*/ 1541232 w 2027154"/>
                <a:gd name="connsiteY92" fmla="*/ 132873 h 202394"/>
                <a:gd name="connsiteX93" fmla="*/ 1555710 w 2027154"/>
                <a:gd name="connsiteY93" fmla="*/ 134331 h 202394"/>
                <a:gd name="connsiteX94" fmla="*/ 1569945 w 2027154"/>
                <a:gd name="connsiteY94" fmla="*/ 138460 h 202394"/>
                <a:gd name="connsiteX95" fmla="*/ 1569945 w 2027154"/>
                <a:gd name="connsiteY95" fmla="*/ 152598 h 202394"/>
                <a:gd name="connsiteX96" fmla="*/ 1568050 w 2027154"/>
                <a:gd name="connsiteY96" fmla="*/ 158476 h 202394"/>
                <a:gd name="connsiteX97" fmla="*/ 1563143 w 2027154"/>
                <a:gd name="connsiteY97" fmla="*/ 164841 h 202394"/>
                <a:gd name="connsiteX98" fmla="*/ 1550317 w 2027154"/>
                <a:gd name="connsiteY98" fmla="*/ 172419 h 202394"/>
                <a:gd name="connsiteX99" fmla="*/ 1480407 w 2027154"/>
                <a:gd name="connsiteY99" fmla="*/ 180484 h 202394"/>
                <a:gd name="connsiteX100" fmla="*/ 1498188 w 2027154"/>
                <a:gd name="connsiteY100" fmla="*/ 196419 h 202394"/>
                <a:gd name="connsiteX101" fmla="*/ 1523743 w 2027154"/>
                <a:gd name="connsiteY101" fmla="*/ 202200 h 202394"/>
                <a:gd name="connsiteX102" fmla="*/ 1552163 w 2027154"/>
                <a:gd name="connsiteY102" fmla="*/ 195642 h 202394"/>
                <a:gd name="connsiteX103" fmla="*/ 1575386 w 2027154"/>
                <a:gd name="connsiteY103" fmla="*/ 177083 h 202394"/>
                <a:gd name="connsiteX104" fmla="*/ 1576212 w 2027154"/>
                <a:gd name="connsiteY104" fmla="*/ 184468 h 202394"/>
                <a:gd name="connsiteX105" fmla="*/ 1583159 w 2027154"/>
                <a:gd name="connsiteY105" fmla="*/ 196516 h 202394"/>
                <a:gd name="connsiteX106" fmla="*/ 1599677 w 2027154"/>
                <a:gd name="connsiteY106" fmla="*/ 201423 h 202394"/>
                <a:gd name="connsiteX107" fmla="*/ 1606382 w 2027154"/>
                <a:gd name="connsiteY107" fmla="*/ 200889 h 202394"/>
                <a:gd name="connsiteX108" fmla="*/ 1615272 w 2027154"/>
                <a:gd name="connsiteY108" fmla="*/ 199528 h 202394"/>
                <a:gd name="connsiteX109" fmla="*/ 1615272 w 2027154"/>
                <a:gd name="connsiteY109" fmla="*/ 169747 h 202394"/>
                <a:gd name="connsiteX110" fmla="*/ 1608568 w 2027154"/>
                <a:gd name="connsiteY110" fmla="*/ 166784 h 202394"/>
                <a:gd name="connsiteX111" fmla="*/ 1606527 w 2027154"/>
                <a:gd name="connsiteY111" fmla="*/ 158719 h 202394"/>
                <a:gd name="connsiteX112" fmla="*/ 1606527 w 2027154"/>
                <a:gd name="connsiteY112" fmla="*/ 113732 h 202394"/>
                <a:gd name="connsiteX113" fmla="*/ 1589426 w 2027154"/>
                <a:gd name="connsiteY113" fmla="*/ 70639 h 202394"/>
                <a:gd name="connsiteX114" fmla="*/ 1541718 w 2027154"/>
                <a:gd name="connsiteY114" fmla="*/ 55530 h 202394"/>
                <a:gd name="connsiteX115" fmla="*/ 1510431 w 2027154"/>
                <a:gd name="connsiteY115" fmla="*/ 60194 h 202394"/>
                <a:gd name="connsiteX116" fmla="*/ 1481330 w 2027154"/>
                <a:gd name="connsiteY116" fmla="*/ 74137 h 202394"/>
                <a:gd name="connsiteX117" fmla="*/ 1493087 w 2027154"/>
                <a:gd name="connsiteY117" fmla="*/ 98185 h 202394"/>
                <a:gd name="connsiteX118" fmla="*/ 1515483 w 2027154"/>
                <a:gd name="connsiteY118" fmla="*/ 86137 h 202394"/>
                <a:gd name="connsiteX119" fmla="*/ 1537880 w 2027154"/>
                <a:gd name="connsiteY119" fmla="*/ 82056 h 202394"/>
                <a:gd name="connsiteX120" fmla="*/ 1561783 w 2027154"/>
                <a:gd name="connsiteY120" fmla="*/ 89295 h 202394"/>
                <a:gd name="connsiteX121" fmla="*/ 1569847 w 2027154"/>
                <a:gd name="connsiteY121" fmla="*/ 109942 h 202394"/>
                <a:gd name="connsiteX122" fmla="*/ 1569847 w 2027154"/>
                <a:gd name="connsiteY122" fmla="*/ 117570 h 202394"/>
                <a:gd name="connsiteX123" fmla="*/ 1553718 w 2027154"/>
                <a:gd name="connsiteY123" fmla="*/ 113197 h 202394"/>
                <a:gd name="connsiteX124" fmla="*/ 1535402 w 2027154"/>
                <a:gd name="connsiteY124" fmla="*/ 111837 h 202394"/>
                <a:gd name="connsiteX125" fmla="*/ 1503435 w 2027154"/>
                <a:gd name="connsiteY125" fmla="*/ 117521 h 202394"/>
                <a:gd name="connsiteX126" fmla="*/ 1481719 w 2027154"/>
                <a:gd name="connsiteY126" fmla="*/ 133602 h 202394"/>
                <a:gd name="connsiteX127" fmla="*/ 1473945 w 2027154"/>
                <a:gd name="connsiteY127" fmla="*/ 157747 h 202394"/>
                <a:gd name="connsiteX128" fmla="*/ 1480358 w 2027154"/>
                <a:gd name="connsiteY128" fmla="*/ 180581 h 202394"/>
                <a:gd name="connsiteX129" fmla="*/ 1461411 w 2027154"/>
                <a:gd name="connsiteY129" fmla="*/ 54655 h 202394"/>
                <a:gd name="connsiteX130" fmla="*/ 1458691 w 2027154"/>
                <a:gd name="connsiteY130" fmla="*/ 54364 h 202394"/>
                <a:gd name="connsiteX131" fmla="*/ 1454027 w 2027154"/>
                <a:gd name="connsiteY131" fmla="*/ 54364 h 202394"/>
                <a:gd name="connsiteX132" fmla="*/ 1429152 w 2027154"/>
                <a:gd name="connsiteY132" fmla="*/ 63643 h 202394"/>
                <a:gd name="connsiteX133" fmla="*/ 1409768 w 2027154"/>
                <a:gd name="connsiteY133" fmla="*/ 86866 h 202394"/>
                <a:gd name="connsiteX134" fmla="*/ 1409768 w 2027154"/>
                <a:gd name="connsiteY134" fmla="*/ 57619 h 202394"/>
                <a:gd name="connsiteX135" fmla="*/ 1376149 w 2027154"/>
                <a:gd name="connsiteY135" fmla="*/ 57619 h 202394"/>
                <a:gd name="connsiteX136" fmla="*/ 1376149 w 2027154"/>
                <a:gd name="connsiteY136" fmla="*/ 199431 h 202394"/>
                <a:gd name="connsiteX137" fmla="*/ 1412780 w 2027154"/>
                <a:gd name="connsiteY137" fmla="*/ 199431 h 202394"/>
                <a:gd name="connsiteX138" fmla="*/ 1412780 w 2027154"/>
                <a:gd name="connsiteY138" fmla="*/ 112809 h 202394"/>
                <a:gd name="connsiteX139" fmla="*/ 1431630 w 2027154"/>
                <a:gd name="connsiteY139" fmla="*/ 94347 h 202394"/>
                <a:gd name="connsiteX140" fmla="*/ 1461411 w 2027154"/>
                <a:gd name="connsiteY140" fmla="*/ 87934 h 202394"/>
                <a:gd name="connsiteX141" fmla="*/ 1461411 w 2027154"/>
                <a:gd name="connsiteY141" fmla="*/ 54607 h 202394"/>
                <a:gd name="connsiteX142" fmla="*/ 1340392 w 2027154"/>
                <a:gd name="connsiteY142" fmla="*/ 0 h 202394"/>
                <a:gd name="connsiteX143" fmla="*/ 1303761 w 2027154"/>
                <a:gd name="connsiteY143" fmla="*/ 0 h 202394"/>
                <a:gd name="connsiteX144" fmla="*/ 1303761 w 2027154"/>
                <a:gd name="connsiteY144" fmla="*/ 36340 h 202394"/>
                <a:gd name="connsiteX145" fmla="*/ 1340392 w 2027154"/>
                <a:gd name="connsiteY145" fmla="*/ 36340 h 202394"/>
                <a:gd name="connsiteX146" fmla="*/ 1340392 w 2027154"/>
                <a:gd name="connsiteY146" fmla="*/ 0 h 202394"/>
                <a:gd name="connsiteX147" fmla="*/ 1340392 w 2027154"/>
                <a:gd name="connsiteY147" fmla="*/ 56259 h 202394"/>
                <a:gd name="connsiteX148" fmla="*/ 1303761 w 2027154"/>
                <a:gd name="connsiteY148" fmla="*/ 56259 h 202394"/>
                <a:gd name="connsiteX149" fmla="*/ 1303761 w 2027154"/>
                <a:gd name="connsiteY149" fmla="*/ 199431 h 202394"/>
                <a:gd name="connsiteX150" fmla="*/ 1340392 w 2027154"/>
                <a:gd name="connsiteY150" fmla="*/ 199431 h 202394"/>
                <a:gd name="connsiteX151" fmla="*/ 1340392 w 2027154"/>
                <a:gd name="connsiteY151" fmla="*/ 56259 h 202394"/>
                <a:gd name="connsiteX152" fmla="*/ 1229138 w 2027154"/>
                <a:gd name="connsiteY152" fmla="*/ 199480 h 202394"/>
                <a:gd name="connsiteX153" fmla="*/ 1281607 w 2027154"/>
                <a:gd name="connsiteY153" fmla="*/ 57667 h 202394"/>
                <a:gd name="connsiteX154" fmla="*/ 1246919 w 2027154"/>
                <a:gd name="connsiteY154" fmla="*/ 57667 h 202394"/>
                <a:gd name="connsiteX155" fmla="*/ 1210580 w 2027154"/>
                <a:gd name="connsiteY155" fmla="*/ 166492 h 202394"/>
                <a:gd name="connsiteX156" fmla="*/ 1174531 w 2027154"/>
                <a:gd name="connsiteY156" fmla="*/ 57667 h 202394"/>
                <a:gd name="connsiteX157" fmla="*/ 1136540 w 2027154"/>
                <a:gd name="connsiteY157" fmla="*/ 57667 h 202394"/>
                <a:gd name="connsiteX158" fmla="*/ 1189300 w 2027154"/>
                <a:gd name="connsiteY158" fmla="*/ 199480 h 202394"/>
                <a:gd name="connsiteX159" fmla="*/ 1229187 w 2027154"/>
                <a:gd name="connsiteY159" fmla="*/ 199480 h 202394"/>
                <a:gd name="connsiteX160" fmla="*/ 1062743 w 2027154"/>
                <a:gd name="connsiteY160" fmla="*/ 172371 h 202394"/>
                <a:gd name="connsiteX161" fmla="*/ 1046614 w 2027154"/>
                <a:gd name="connsiteY161" fmla="*/ 175432 h 202394"/>
                <a:gd name="connsiteX162" fmla="*/ 1032962 w 2027154"/>
                <a:gd name="connsiteY162" fmla="*/ 172517 h 202394"/>
                <a:gd name="connsiteX163" fmla="*/ 1024217 w 2027154"/>
                <a:gd name="connsiteY163" fmla="*/ 164792 h 202394"/>
                <a:gd name="connsiteX164" fmla="*/ 1021205 w 2027154"/>
                <a:gd name="connsiteY164" fmla="*/ 154687 h 202394"/>
                <a:gd name="connsiteX165" fmla="*/ 1030338 w 2027154"/>
                <a:gd name="connsiteY165" fmla="*/ 138849 h 202394"/>
                <a:gd name="connsiteX166" fmla="*/ 1053707 w 2027154"/>
                <a:gd name="connsiteY166" fmla="*/ 132873 h 202394"/>
                <a:gd name="connsiteX167" fmla="*/ 1068184 w 2027154"/>
                <a:gd name="connsiteY167" fmla="*/ 134331 h 202394"/>
                <a:gd name="connsiteX168" fmla="*/ 1082419 w 2027154"/>
                <a:gd name="connsiteY168" fmla="*/ 138460 h 202394"/>
                <a:gd name="connsiteX169" fmla="*/ 1082419 w 2027154"/>
                <a:gd name="connsiteY169" fmla="*/ 152598 h 202394"/>
                <a:gd name="connsiteX170" fmla="*/ 1080524 w 2027154"/>
                <a:gd name="connsiteY170" fmla="*/ 158476 h 202394"/>
                <a:gd name="connsiteX171" fmla="*/ 1075617 w 2027154"/>
                <a:gd name="connsiteY171" fmla="*/ 164841 h 202394"/>
                <a:gd name="connsiteX172" fmla="*/ 1062792 w 2027154"/>
                <a:gd name="connsiteY172" fmla="*/ 172419 h 202394"/>
                <a:gd name="connsiteX173" fmla="*/ 992881 w 2027154"/>
                <a:gd name="connsiteY173" fmla="*/ 180484 h 202394"/>
                <a:gd name="connsiteX174" fmla="*/ 1010663 w 2027154"/>
                <a:gd name="connsiteY174" fmla="*/ 196419 h 202394"/>
                <a:gd name="connsiteX175" fmla="*/ 1036217 w 2027154"/>
                <a:gd name="connsiteY175" fmla="*/ 202200 h 202394"/>
                <a:gd name="connsiteX176" fmla="*/ 1064638 w 2027154"/>
                <a:gd name="connsiteY176" fmla="*/ 195642 h 202394"/>
                <a:gd name="connsiteX177" fmla="*/ 1087860 w 2027154"/>
                <a:gd name="connsiteY177" fmla="*/ 177083 h 202394"/>
                <a:gd name="connsiteX178" fmla="*/ 1088686 w 2027154"/>
                <a:gd name="connsiteY178" fmla="*/ 184468 h 202394"/>
                <a:gd name="connsiteX179" fmla="*/ 1095633 w 2027154"/>
                <a:gd name="connsiteY179" fmla="*/ 196516 h 202394"/>
                <a:gd name="connsiteX180" fmla="*/ 1112151 w 2027154"/>
                <a:gd name="connsiteY180" fmla="*/ 201423 h 202394"/>
                <a:gd name="connsiteX181" fmla="*/ 1118856 w 2027154"/>
                <a:gd name="connsiteY181" fmla="*/ 200889 h 202394"/>
                <a:gd name="connsiteX182" fmla="*/ 1127746 w 2027154"/>
                <a:gd name="connsiteY182" fmla="*/ 199528 h 202394"/>
                <a:gd name="connsiteX183" fmla="*/ 1127746 w 2027154"/>
                <a:gd name="connsiteY183" fmla="*/ 169747 h 202394"/>
                <a:gd name="connsiteX184" fmla="*/ 1121042 w 2027154"/>
                <a:gd name="connsiteY184" fmla="*/ 166784 h 202394"/>
                <a:gd name="connsiteX185" fmla="*/ 1119002 w 2027154"/>
                <a:gd name="connsiteY185" fmla="*/ 158719 h 202394"/>
                <a:gd name="connsiteX186" fmla="*/ 1119002 w 2027154"/>
                <a:gd name="connsiteY186" fmla="*/ 113732 h 202394"/>
                <a:gd name="connsiteX187" fmla="*/ 1101901 w 2027154"/>
                <a:gd name="connsiteY187" fmla="*/ 70639 h 202394"/>
                <a:gd name="connsiteX188" fmla="*/ 1054192 w 2027154"/>
                <a:gd name="connsiteY188" fmla="*/ 55530 h 202394"/>
                <a:gd name="connsiteX189" fmla="*/ 1022905 w 2027154"/>
                <a:gd name="connsiteY189" fmla="*/ 60194 h 202394"/>
                <a:gd name="connsiteX190" fmla="*/ 993804 w 2027154"/>
                <a:gd name="connsiteY190" fmla="*/ 74137 h 202394"/>
                <a:gd name="connsiteX191" fmla="*/ 1005561 w 2027154"/>
                <a:gd name="connsiteY191" fmla="*/ 98185 h 202394"/>
                <a:gd name="connsiteX192" fmla="*/ 1027958 w 2027154"/>
                <a:gd name="connsiteY192" fmla="*/ 86137 h 202394"/>
                <a:gd name="connsiteX193" fmla="*/ 1050354 w 2027154"/>
                <a:gd name="connsiteY193" fmla="*/ 82056 h 202394"/>
                <a:gd name="connsiteX194" fmla="*/ 1074257 w 2027154"/>
                <a:gd name="connsiteY194" fmla="*/ 89295 h 202394"/>
                <a:gd name="connsiteX195" fmla="*/ 1082322 w 2027154"/>
                <a:gd name="connsiteY195" fmla="*/ 109942 h 202394"/>
                <a:gd name="connsiteX196" fmla="*/ 1082322 w 2027154"/>
                <a:gd name="connsiteY196" fmla="*/ 117570 h 202394"/>
                <a:gd name="connsiteX197" fmla="*/ 1066192 w 2027154"/>
                <a:gd name="connsiteY197" fmla="*/ 113197 h 202394"/>
                <a:gd name="connsiteX198" fmla="*/ 1047877 w 2027154"/>
                <a:gd name="connsiteY198" fmla="*/ 111837 h 202394"/>
                <a:gd name="connsiteX199" fmla="*/ 1015909 w 2027154"/>
                <a:gd name="connsiteY199" fmla="*/ 117521 h 202394"/>
                <a:gd name="connsiteX200" fmla="*/ 994193 w 2027154"/>
                <a:gd name="connsiteY200" fmla="*/ 133602 h 202394"/>
                <a:gd name="connsiteX201" fmla="*/ 986420 w 2027154"/>
                <a:gd name="connsiteY201" fmla="*/ 157747 h 202394"/>
                <a:gd name="connsiteX202" fmla="*/ 992833 w 2027154"/>
                <a:gd name="connsiteY202" fmla="*/ 180581 h 202394"/>
                <a:gd name="connsiteX203" fmla="*/ 967084 w 2027154"/>
                <a:gd name="connsiteY203" fmla="*/ 163383 h 202394"/>
                <a:gd name="connsiteX204" fmla="*/ 958339 w 2027154"/>
                <a:gd name="connsiteY204" fmla="*/ 166687 h 202394"/>
                <a:gd name="connsiteX205" fmla="*/ 947116 w 2027154"/>
                <a:gd name="connsiteY205" fmla="*/ 168581 h 202394"/>
                <a:gd name="connsiteX206" fmla="*/ 937546 w 2027154"/>
                <a:gd name="connsiteY206" fmla="*/ 165326 h 202394"/>
                <a:gd name="connsiteX207" fmla="*/ 933465 w 2027154"/>
                <a:gd name="connsiteY207" fmla="*/ 154784 h 202394"/>
                <a:gd name="connsiteX208" fmla="*/ 933465 w 2027154"/>
                <a:gd name="connsiteY208" fmla="*/ 85748 h 202394"/>
                <a:gd name="connsiteX209" fmla="*/ 963537 w 2027154"/>
                <a:gd name="connsiteY209" fmla="*/ 85748 h 202394"/>
                <a:gd name="connsiteX210" fmla="*/ 963537 w 2027154"/>
                <a:gd name="connsiteY210" fmla="*/ 57619 h 202394"/>
                <a:gd name="connsiteX211" fmla="*/ 933465 w 2027154"/>
                <a:gd name="connsiteY211" fmla="*/ 57619 h 202394"/>
                <a:gd name="connsiteX212" fmla="*/ 933465 w 2027154"/>
                <a:gd name="connsiteY212" fmla="*/ 11174 h 202394"/>
                <a:gd name="connsiteX213" fmla="*/ 896834 w 2027154"/>
                <a:gd name="connsiteY213" fmla="*/ 11174 h 202394"/>
                <a:gd name="connsiteX214" fmla="*/ 896834 w 2027154"/>
                <a:gd name="connsiteY214" fmla="*/ 57619 h 202394"/>
                <a:gd name="connsiteX215" fmla="*/ 877983 w 2027154"/>
                <a:gd name="connsiteY215" fmla="*/ 57619 h 202394"/>
                <a:gd name="connsiteX216" fmla="*/ 877983 w 2027154"/>
                <a:gd name="connsiteY216" fmla="*/ 85748 h 202394"/>
                <a:gd name="connsiteX217" fmla="*/ 896834 w 2027154"/>
                <a:gd name="connsiteY217" fmla="*/ 85748 h 202394"/>
                <a:gd name="connsiteX218" fmla="*/ 896834 w 2027154"/>
                <a:gd name="connsiteY218" fmla="*/ 167221 h 202394"/>
                <a:gd name="connsiteX219" fmla="*/ 901886 w 2027154"/>
                <a:gd name="connsiteY219" fmla="*/ 187383 h 202394"/>
                <a:gd name="connsiteX220" fmla="*/ 915392 w 2027154"/>
                <a:gd name="connsiteY220" fmla="*/ 198605 h 202394"/>
                <a:gd name="connsiteX221" fmla="*/ 933999 w 2027154"/>
                <a:gd name="connsiteY221" fmla="*/ 202103 h 202394"/>
                <a:gd name="connsiteX222" fmla="*/ 949157 w 2027154"/>
                <a:gd name="connsiteY222" fmla="*/ 200597 h 202394"/>
                <a:gd name="connsiteX223" fmla="*/ 963246 w 2027154"/>
                <a:gd name="connsiteY223" fmla="*/ 196662 h 202394"/>
                <a:gd name="connsiteX224" fmla="*/ 974468 w 2027154"/>
                <a:gd name="connsiteY224" fmla="*/ 192290 h 202394"/>
                <a:gd name="connsiteX225" fmla="*/ 967084 w 2027154"/>
                <a:gd name="connsiteY225" fmla="*/ 163334 h 202394"/>
                <a:gd name="connsiteX226" fmla="*/ 854761 w 2027154"/>
                <a:gd name="connsiteY226" fmla="*/ 111108 h 202394"/>
                <a:gd name="connsiteX227" fmla="*/ 852964 w 2027154"/>
                <a:gd name="connsiteY227" fmla="*/ 90849 h 202394"/>
                <a:gd name="connsiteX228" fmla="*/ 846696 w 2027154"/>
                <a:gd name="connsiteY228" fmla="*/ 72874 h 202394"/>
                <a:gd name="connsiteX229" fmla="*/ 833579 w 2027154"/>
                <a:gd name="connsiteY229" fmla="*/ 60194 h 202394"/>
                <a:gd name="connsiteX230" fmla="*/ 811571 w 2027154"/>
                <a:gd name="connsiteY230" fmla="*/ 55481 h 202394"/>
                <a:gd name="connsiteX231" fmla="*/ 788203 w 2027154"/>
                <a:gd name="connsiteY231" fmla="*/ 58833 h 202394"/>
                <a:gd name="connsiteX232" fmla="*/ 768673 w 2027154"/>
                <a:gd name="connsiteY232" fmla="*/ 68550 h 202394"/>
                <a:gd name="connsiteX233" fmla="*/ 754730 w 2027154"/>
                <a:gd name="connsiteY233" fmla="*/ 84096 h 202394"/>
                <a:gd name="connsiteX234" fmla="*/ 754730 w 2027154"/>
                <a:gd name="connsiteY234" fmla="*/ 57619 h 202394"/>
                <a:gd name="connsiteX235" fmla="*/ 721645 w 2027154"/>
                <a:gd name="connsiteY235" fmla="*/ 57619 h 202394"/>
                <a:gd name="connsiteX236" fmla="*/ 721645 w 2027154"/>
                <a:gd name="connsiteY236" fmla="*/ 199431 h 202394"/>
                <a:gd name="connsiteX237" fmla="*/ 758276 w 2027154"/>
                <a:gd name="connsiteY237" fmla="*/ 199431 h 202394"/>
                <a:gd name="connsiteX238" fmla="*/ 758276 w 2027154"/>
                <a:gd name="connsiteY238" fmla="*/ 116744 h 202394"/>
                <a:gd name="connsiteX239" fmla="*/ 767021 w 2027154"/>
                <a:gd name="connsiteY239" fmla="*/ 101683 h 202394"/>
                <a:gd name="connsiteX240" fmla="*/ 780576 w 2027154"/>
                <a:gd name="connsiteY240" fmla="*/ 91432 h 202394"/>
                <a:gd name="connsiteX241" fmla="*/ 795490 w 2027154"/>
                <a:gd name="connsiteY241" fmla="*/ 87691 h 202394"/>
                <a:gd name="connsiteX242" fmla="*/ 812154 w 2027154"/>
                <a:gd name="connsiteY242" fmla="*/ 95513 h 202394"/>
                <a:gd name="connsiteX243" fmla="*/ 818178 w 2027154"/>
                <a:gd name="connsiteY243" fmla="*/ 120290 h 202394"/>
                <a:gd name="connsiteX244" fmla="*/ 818178 w 2027154"/>
                <a:gd name="connsiteY244" fmla="*/ 199480 h 202394"/>
                <a:gd name="connsiteX245" fmla="*/ 854810 w 2027154"/>
                <a:gd name="connsiteY245" fmla="*/ 199480 h 202394"/>
                <a:gd name="connsiteX246" fmla="*/ 854810 w 2027154"/>
                <a:gd name="connsiteY246" fmla="*/ 111108 h 202394"/>
                <a:gd name="connsiteX247" fmla="*/ 586974 w 2027154"/>
                <a:gd name="connsiteY247" fmla="*/ 107124 h 202394"/>
                <a:gd name="connsiteX248" fmla="*/ 600383 w 2027154"/>
                <a:gd name="connsiteY248" fmla="*/ 92112 h 202394"/>
                <a:gd name="connsiteX249" fmla="*/ 619524 w 2027154"/>
                <a:gd name="connsiteY249" fmla="*/ 86623 h 202394"/>
                <a:gd name="connsiteX250" fmla="*/ 638375 w 2027154"/>
                <a:gd name="connsiteY250" fmla="*/ 91967 h 202394"/>
                <a:gd name="connsiteX251" fmla="*/ 651880 w 2027154"/>
                <a:gd name="connsiteY251" fmla="*/ 106979 h 202394"/>
                <a:gd name="connsiteX252" fmla="*/ 656933 w 2027154"/>
                <a:gd name="connsiteY252" fmla="*/ 128695 h 202394"/>
                <a:gd name="connsiteX253" fmla="*/ 651880 w 2027154"/>
                <a:gd name="connsiteY253" fmla="*/ 150557 h 202394"/>
                <a:gd name="connsiteX254" fmla="*/ 638375 w 2027154"/>
                <a:gd name="connsiteY254" fmla="*/ 165569 h 202394"/>
                <a:gd name="connsiteX255" fmla="*/ 619524 w 2027154"/>
                <a:gd name="connsiteY255" fmla="*/ 171059 h 202394"/>
                <a:gd name="connsiteX256" fmla="*/ 600383 w 2027154"/>
                <a:gd name="connsiteY256" fmla="*/ 165715 h 202394"/>
                <a:gd name="connsiteX257" fmla="*/ 586974 w 2027154"/>
                <a:gd name="connsiteY257" fmla="*/ 150849 h 202394"/>
                <a:gd name="connsiteX258" fmla="*/ 582067 w 2027154"/>
                <a:gd name="connsiteY258" fmla="*/ 128987 h 202394"/>
                <a:gd name="connsiteX259" fmla="*/ 586974 w 2027154"/>
                <a:gd name="connsiteY259" fmla="*/ 107124 h 202394"/>
                <a:gd name="connsiteX260" fmla="*/ 650909 w 2027154"/>
                <a:gd name="connsiteY260" fmla="*/ 196419 h 202394"/>
                <a:gd name="connsiteX261" fmla="*/ 674520 w 2027154"/>
                <a:gd name="connsiteY261" fmla="*/ 180338 h 202394"/>
                <a:gd name="connsiteX262" fmla="*/ 689289 w 2027154"/>
                <a:gd name="connsiteY262" fmla="*/ 156824 h 202394"/>
                <a:gd name="connsiteX263" fmla="*/ 694342 w 2027154"/>
                <a:gd name="connsiteY263" fmla="*/ 128987 h 202394"/>
                <a:gd name="connsiteX264" fmla="*/ 689289 w 2027154"/>
                <a:gd name="connsiteY264" fmla="*/ 100906 h 202394"/>
                <a:gd name="connsiteX265" fmla="*/ 674374 w 2027154"/>
                <a:gd name="connsiteY265" fmla="*/ 77392 h 202394"/>
                <a:gd name="connsiteX266" fmla="*/ 650763 w 2027154"/>
                <a:gd name="connsiteY266" fmla="*/ 61311 h 202394"/>
                <a:gd name="connsiteX267" fmla="*/ 619476 w 2027154"/>
                <a:gd name="connsiteY267" fmla="*/ 55481 h 202394"/>
                <a:gd name="connsiteX268" fmla="*/ 588043 w 2027154"/>
                <a:gd name="connsiteY268" fmla="*/ 61311 h 202394"/>
                <a:gd name="connsiteX269" fmla="*/ 564383 w 2027154"/>
                <a:gd name="connsiteY269" fmla="*/ 77392 h 202394"/>
                <a:gd name="connsiteX270" fmla="*/ 549468 w 2027154"/>
                <a:gd name="connsiteY270" fmla="*/ 100906 h 202394"/>
                <a:gd name="connsiteX271" fmla="*/ 544270 w 2027154"/>
                <a:gd name="connsiteY271" fmla="*/ 128987 h 202394"/>
                <a:gd name="connsiteX272" fmla="*/ 549468 w 2027154"/>
                <a:gd name="connsiteY272" fmla="*/ 156824 h 202394"/>
                <a:gd name="connsiteX273" fmla="*/ 564383 w 2027154"/>
                <a:gd name="connsiteY273" fmla="*/ 180338 h 202394"/>
                <a:gd name="connsiteX274" fmla="*/ 588043 w 2027154"/>
                <a:gd name="connsiteY274" fmla="*/ 196419 h 202394"/>
                <a:gd name="connsiteX275" fmla="*/ 619476 w 2027154"/>
                <a:gd name="connsiteY275" fmla="*/ 202249 h 202394"/>
                <a:gd name="connsiteX276" fmla="*/ 650909 w 2027154"/>
                <a:gd name="connsiteY276" fmla="*/ 196419 h 202394"/>
                <a:gd name="connsiteX277" fmla="*/ 483639 w 2027154"/>
                <a:gd name="connsiteY277" fmla="*/ 199480 h 202394"/>
                <a:gd name="connsiteX278" fmla="*/ 536108 w 2027154"/>
                <a:gd name="connsiteY278" fmla="*/ 57667 h 202394"/>
                <a:gd name="connsiteX279" fmla="*/ 501420 w 2027154"/>
                <a:gd name="connsiteY279" fmla="*/ 57667 h 202394"/>
                <a:gd name="connsiteX280" fmla="*/ 465081 w 2027154"/>
                <a:gd name="connsiteY280" fmla="*/ 166492 h 202394"/>
                <a:gd name="connsiteX281" fmla="*/ 428984 w 2027154"/>
                <a:gd name="connsiteY281" fmla="*/ 57667 h 202394"/>
                <a:gd name="connsiteX282" fmla="*/ 390992 w 2027154"/>
                <a:gd name="connsiteY282" fmla="*/ 57667 h 202394"/>
                <a:gd name="connsiteX283" fmla="*/ 443753 w 2027154"/>
                <a:gd name="connsiteY283" fmla="*/ 199480 h 202394"/>
                <a:gd name="connsiteX284" fmla="*/ 483639 w 2027154"/>
                <a:gd name="connsiteY284" fmla="*/ 199480 h 202394"/>
                <a:gd name="connsiteX285" fmla="*/ 322685 w 2027154"/>
                <a:gd name="connsiteY285" fmla="*/ 166881 h 202394"/>
                <a:gd name="connsiteX286" fmla="*/ 332110 w 2027154"/>
                <a:gd name="connsiteY286" fmla="*/ 193067 h 202394"/>
                <a:gd name="connsiteX287" fmla="*/ 358782 w 2027154"/>
                <a:gd name="connsiteY287" fmla="*/ 202249 h 202394"/>
                <a:gd name="connsiteX288" fmla="*/ 376563 w 2027154"/>
                <a:gd name="connsiteY288" fmla="*/ 200354 h 202394"/>
                <a:gd name="connsiteX289" fmla="*/ 393761 w 2027154"/>
                <a:gd name="connsiteY289" fmla="*/ 194913 h 202394"/>
                <a:gd name="connsiteX290" fmla="*/ 388855 w 2027154"/>
                <a:gd name="connsiteY290" fmla="*/ 167027 h 202394"/>
                <a:gd name="connsiteX291" fmla="*/ 380644 w 2027154"/>
                <a:gd name="connsiteY291" fmla="*/ 169747 h 202394"/>
                <a:gd name="connsiteX292" fmla="*/ 371608 w 2027154"/>
                <a:gd name="connsiteY292" fmla="*/ 170816 h 202394"/>
                <a:gd name="connsiteX293" fmla="*/ 362571 w 2027154"/>
                <a:gd name="connsiteY293" fmla="*/ 167415 h 202394"/>
                <a:gd name="connsiteX294" fmla="*/ 359268 w 2027154"/>
                <a:gd name="connsiteY294" fmla="*/ 154104 h 202394"/>
                <a:gd name="connsiteX295" fmla="*/ 359268 w 2027154"/>
                <a:gd name="connsiteY295" fmla="*/ 49 h 202394"/>
                <a:gd name="connsiteX296" fmla="*/ 322637 w 2027154"/>
                <a:gd name="connsiteY296" fmla="*/ 49 h 202394"/>
                <a:gd name="connsiteX297" fmla="*/ 322637 w 2027154"/>
                <a:gd name="connsiteY297" fmla="*/ 166930 h 202394"/>
                <a:gd name="connsiteX298" fmla="*/ 229795 w 2027154"/>
                <a:gd name="connsiteY298" fmla="*/ 172371 h 202394"/>
                <a:gd name="connsiteX299" fmla="*/ 213666 w 2027154"/>
                <a:gd name="connsiteY299" fmla="*/ 175432 h 202394"/>
                <a:gd name="connsiteX300" fmla="*/ 200014 w 2027154"/>
                <a:gd name="connsiteY300" fmla="*/ 172517 h 202394"/>
                <a:gd name="connsiteX301" fmla="*/ 191269 w 2027154"/>
                <a:gd name="connsiteY301" fmla="*/ 164792 h 202394"/>
                <a:gd name="connsiteX302" fmla="*/ 188257 w 2027154"/>
                <a:gd name="connsiteY302" fmla="*/ 154687 h 202394"/>
                <a:gd name="connsiteX303" fmla="*/ 197391 w 2027154"/>
                <a:gd name="connsiteY303" fmla="*/ 138849 h 202394"/>
                <a:gd name="connsiteX304" fmla="*/ 220759 w 2027154"/>
                <a:gd name="connsiteY304" fmla="*/ 132873 h 202394"/>
                <a:gd name="connsiteX305" fmla="*/ 235237 w 2027154"/>
                <a:gd name="connsiteY305" fmla="*/ 134331 h 202394"/>
                <a:gd name="connsiteX306" fmla="*/ 249423 w 2027154"/>
                <a:gd name="connsiteY306" fmla="*/ 138460 h 202394"/>
                <a:gd name="connsiteX307" fmla="*/ 249423 w 2027154"/>
                <a:gd name="connsiteY307" fmla="*/ 152598 h 202394"/>
                <a:gd name="connsiteX308" fmla="*/ 247528 w 2027154"/>
                <a:gd name="connsiteY308" fmla="*/ 158476 h 202394"/>
                <a:gd name="connsiteX309" fmla="*/ 242621 w 2027154"/>
                <a:gd name="connsiteY309" fmla="*/ 164841 h 202394"/>
                <a:gd name="connsiteX310" fmla="*/ 229795 w 2027154"/>
                <a:gd name="connsiteY310" fmla="*/ 172419 h 202394"/>
                <a:gd name="connsiteX311" fmla="*/ 159982 w 2027154"/>
                <a:gd name="connsiteY311" fmla="*/ 180484 h 202394"/>
                <a:gd name="connsiteX312" fmla="*/ 177763 w 2027154"/>
                <a:gd name="connsiteY312" fmla="*/ 196419 h 202394"/>
                <a:gd name="connsiteX313" fmla="*/ 203318 w 2027154"/>
                <a:gd name="connsiteY313" fmla="*/ 202200 h 202394"/>
                <a:gd name="connsiteX314" fmla="*/ 231739 w 2027154"/>
                <a:gd name="connsiteY314" fmla="*/ 195642 h 202394"/>
                <a:gd name="connsiteX315" fmla="*/ 254961 w 2027154"/>
                <a:gd name="connsiteY315" fmla="*/ 177083 h 202394"/>
                <a:gd name="connsiteX316" fmla="*/ 255787 w 2027154"/>
                <a:gd name="connsiteY316" fmla="*/ 184468 h 202394"/>
                <a:gd name="connsiteX317" fmla="*/ 262734 w 2027154"/>
                <a:gd name="connsiteY317" fmla="*/ 196516 h 202394"/>
                <a:gd name="connsiteX318" fmla="*/ 279252 w 2027154"/>
                <a:gd name="connsiteY318" fmla="*/ 201423 h 202394"/>
                <a:gd name="connsiteX319" fmla="*/ 285957 w 2027154"/>
                <a:gd name="connsiteY319" fmla="*/ 200889 h 202394"/>
                <a:gd name="connsiteX320" fmla="*/ 294847 w 2027154"/>
                <a:gd name="connsiteY320" fmla="*/ 199528 h 202394"/>
                <a:gd name="connsiteX321" fmla="*/ 294847 w 2027154"/>
                <a:gd name="connsiteY321" fmla="*/ 169747 h 202394"/>
                <a:gd name="connsiteX322" fmla="*/ 288143 w 2027154"/>
                <a:gd name="connsiteY322" fmla="*/ 166784 h 202394"/>
                <a:gd name="connsiteX323" fmla="*/ 286103 w 2027154"/>
                <a:gd name="connsiteY323" fmla="*/ 158719 h 202394"/>
                <a:gd name="connsiteX324" fmla="*/ 286103 w 2027154"/>
                <a:gd name="connsiteY324" fmla="*/ 113732 h 202394"/>
                <a:gd name="connsiteX325" fmla="*/ 269001 w 2027154"/>
                <a:gd name="connsiteY325" fmla="*/ 70639 h 202394"/>
                <a:gd name="connsiteX326" fmla="*/ 221293 w 2027154"/>
                <a:gd name="connsiteY326" fmla="*/ 55530 h 202394"/>
                <a:gd name="connsiteX327" fmla="*/ 190006 w 2027154"/>
                <a:gd name="connsiteY327" fmla="*/ 60194 h 202394"/>
                <a:gd name="connsiteX328" fmla="*/ 160905 w 2027154"/>
                <a:gd name="connsiteY328" fmla="*/ 74137 h 202394"/>
                <a:gd name="connsiteX329" fmla="*/ 172662 w 2027154"/>
                <a:gd name="connsiteY329" fmla="*/ 98185 h 202394"/>
                <a:gd name="connsiteX330" fmla="*/ 195059 w 2027154"/>
                <a:gd name="connsiteY330" fmla="*/ 86137 h 202394"/>
                <a:gd name="connsiteX331" fmla="*/ 217455 w 2027154"/>
                <a:gd name="connsiteY331" fmla="*/ 82056 h 202394"/>
                <a:gd name="connsiteX332" fmla="*/ 241358 w 2027154"/>
                <a:gd name="connsiteY332" fmla="*/ 89295 h 202394"/>
                <a:gd name="connsiteX333" fmla="*/ 249423 w 2027154"/>
                <a:gd name="connsiteY333" fmla="*/ 109942 h 202394"/>
                <a:gd name="connsiteX334" fmla="*/ 249423 w 2027154"/>
                <a:gd name="connsiteY334" fmla="*/ 117570 h 202394"/>
                <a:gd name="connsiteX335" fmla="*/ 233293 w 2027154"/>
                <a:gd name="connsiteY335" fmla="*/ 113197 h 202394"/>
                <a:gd name="connsiteX336" fmla="*/ 214978 w 2027154"/>
                <a:gd name="connsiteY336" fmla="*/ 111837 h 202394"/>
                <a:gd name="connsiteX337" fmla="*/ 183010 w 2027154"/>
                <a:gd name="connsiteY337" fmla="*/ 117521 h 202394"/>
                <a:gd name="connsiteX338" fmla="*/ 161294 w 2027154"/>
                <a:gd name="connsiteY338" fmla="*/ 133602 h 202394"/>
                <a:gd name="connsiteX339" fmla="*/ 153521 w 2027154"/>
                <a:gd name="connsiteY339" fmla="*/ 157747 h 202394"/>
                <a:gd name="connsiteX340" fmla="*/ 159934 w 2027154"/>
                <a:gd name="connsiteY340" fmla="*/ 180581 h 202394"/>
                <a:gd name="connsiteX341" fmla="*/ 92598 w 2027154"/>
                <a:gd name="connsiteY341" fmla="*/ 199480 h 202394"/>
                <a:gd name="connsiteX342" fmla="*/ 145067 w 2027154"/>
                <a:gd name="connsiteY342" fmla="*/ 57667 h 202394"/>
                <a:gd name="connsiteX343" fmla="*/ 110380 w 2027154"/>
                <a:gd name="connsiteY343" fmla="*/ 57667 h 202394"/>
                <a:gd name="connsiteX344" fmla="*/ 74040 w 2027154"/>
                <a:gd name="connsiteY344" fmla="*/ 166492 h 202394"/>
                <a:gd name="connsiteX345" fmla="*/ 37992 w 2027154"/>
                <a:gd name="connsiteY345" fmla="*/ 57667 h 202394"/>
                <a:gd name="connsiteX346" fmla="*/ 0 w 2027154"/>
                <a:gd name="connsiteY346" fmla="*/ 57667 h 202394"/>
                <a:gd name="connsiteX347" fmla="*/ 52761 w 2027154"/>
                <a:gd name="connsiteY347" fmla="*/ 199480 h 202394"/>
                <a:gd name="connsiteX348" fmla="*/ 92647 w 2027154"/>
                <a:gd name="connsiteY348" fmla="*/ 199480 h 2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2027154" h="202394">
                  <a:moveTo>
                    <a:pt x="1919690" y="107124"/>
                  </a:moveTo>
                  <a:cubicBezTo>
                    <a:pt x="1922945" y="100760"/>
                    <a:pt x="1927415" y="95756"/>
                    <a:pt x="1933099" y="92112"/>
                  </a:cubicBezTo>
                  <a:cubicBezTo>
                    <a:pt x="1938734" y="88469"/>
                    <a:pt x="1945099" y="86623"/>
                    <a:pt x="1952241" y="86623"/>
                  </a:cubicBezTo>
                  <a:cubicBezTo>
                    <a:pt x="1959382" y="86623"/>
                    <a:pt x="1965455" y="88420"/>
                    <a:pt x="1971091" y="91967"/>
                  </a:cubicBezTo>
                  <a:cubicBezTo>
                    <a:pt x="1976726" y="95562"/>
                    <a:pt x="1981244" y="100566"/>
                    <a:pt x="1984596" y="106979"/>
                  </a:cubicBezTo>
                  <a:cubicBezTo>
                    <a:pt x="1987949" y="113440"/>
                    <a:pt x="1989649" y="120630"/>
                    <a:pt x="1989649" y="128695"/>
                  </a:cubicBezTo>
                  <a:cubicBezTo>
                    <a:pt x="1989649" y="136760"/>
                    <a:pt x="1987949" y="144193"/>
                    <a:pt x="1984596" y="150557"/>
                  </a:cubicBezTo>
                  <a:cubicBezTo>
                    <a:pt x="1981244" y="156922"/>
                    <a:pt x="1976726" y="161926"/>
                    <a:pt x="1971091" y="165569"/>
                  </a:cubicBezTo>
                  <a:cubicBezTo>
                    <a:pt x="1965455" y="169213"/>
                    <a:pt x="1959139" y="171059"/>
                    <a:pt x="1952241" y="171059"/>
                  </a:cubicBezTo>
                  <a:cubicBezTo>
                    <a:pt x="1945342" y="171059"/>
                    <a:pt x="1938734" y="169262"/>
                    <a:pt x="1933099" y="165715"/>
                  </a:cubicBezTo>
                  <a:cubicBezTo>
                    <a:pt x="1927463" y="162120"/>
                    <a:pt x="1922994" y="157164"/>
                    <a:pt x="1919690" y="150849"/>
                  </a:cubicBezTo>
                  <a:cubicBezTo>
                    <a:pt x="1916387" y="144484"/>
                    <a:pt x="1914783" y="137197"/>
                    <a:pt x="1914783" y="128987"/>
                  </a:cubicBezTo>
                  <a:cubicBezTo>
                    <a:pt x="1914783" y="120776"/>
                    <a:pt x="1916435" y="113489"/>
                    <a:pt x="1919690" y="107124"/>
                  </a:cubicBezTo>
                  <a:moveTo>
                    <a:pt x="1983673" y="196419"/>
                  </a:moveTo>
                  <a:cubicBezTo>
                    <a:pt x="1992953" y="192533"/>
                    <a:pt x="2000823" y="187188"/>
                    <a:pt x="2007333" y="180338"/>
                  </a:cubicBezTo>
                  <a:cubicBezTo>
                    <a:pt x="2013795" y="173488"/>
                    <a:pt x="2018701" y="165666"/>
                    <a:pt x="2022102" y="156824"/>
                  </a:cubicBezTo>
                  <a:cubicBezTo>
                    <a:pt x="2025454" y="147982"/>
                    <a:pt x="2027155" y="138703"/>
                    <a:pt x="2027155" y="128987"/>
                  </a:cubicBezTo>
                  <a:cubicBezTo>
                    <a:pt x="2027155" y="119270"/>
                    <a:pt x="2025454" y="109699"/>
                    <a:pt x="2022102" y="100906"/>
                  </a:cubicBezTo>
                  <a:cubicBezTo>
                    <a:pt x="2018750" y="92064"/>
                    <a:pt x="2013746" y="84242"/>
                    <a:pt x="2007187" y="77392"/>
                  </a:cubicBezTo>
                  <a:cubicBezTo>
                    <a:pt x="2000629" y="70542"/>
                    <a:pt x="1992758" y="65198"/>
                    <a:pt x="1983528" y="61311"/>
                  </a:cubicBezTo>
                  <a:cubicBezTo>
                    <a:pt x="1974346" y="57425"/>
                    <a:pt x="1963900" y="55481"/>
                    <a:pt x="1952241" y="55481"/>
                  </a:cubicBezTo>
                  <a:cubicBezTo>
                    <a:pt x="1940581" y="55481"/>
                    <a:pt x="1930087" y="57425"/>
                    <a:pt x="1920808" y="61311"/>
                  </a:cubicBezTo>
                  <a:cubicBezTo>
                    <a:pt x="1911528" y="65198"/>
                    <a:pt x="1903658" y="70542"/>
                    <a:pt x="1897148" y="77392"/>
                  </a:cubicBezTo>
                  <a:cubicBezTo>
                    <a:pt x="1890687" y="84242"/>
                    <a:pt x="1885731" y="92064"/>
                    <a:pt x="1882233" y="100906"/>
                  </a:cubicBezTo>
                  <a:cubicBezTo>
                    <a:pt x="1878784" y="109748"/>
                    <a:pt x="1877035" y="119124"/>
                    <a:pt x="1877035" y="128987"/>
                  </a:cubicBezTo>
                  <a:cubicBezTo>
                    <a:pt x="1877035" y="138849"/>
                    <a:pt x="1878784" y="147982"/>
                    <a:pt x="1882233" y="156824"/>
                  </a:cubicBezTo>
                  <a:cubicBezTo>
                    <a:pt x="1885682" y="165666"/>
                    <a:pt x="1890638" y="173488"/>
                    <a:pt x="1897148" y="180338"/>
                  </a:cubicBezTo>
                  <a:cubicBezTo>
                    <a:pt x="1903609" y="187188"/>
                    <a:pt x="1911480" y="192533"/>
                    <a:pt x="1920808" y="196419"/>
                  </a:cubicBezTo>
                  <a:cubicBezTo>
                    <a:pt x="1930087" y="200306"/>
                    <a:pt x="1940581" y="202249"/>
                    <a:pt x="1952241" y="202249"/>
                  </a:cubicBezTo>
                  <a:cubicBezTo>
                    <a:pt x="1963900" y="202249"/>
                    <a:pt x="1974394" y="200306"/>
                    <a:pt x="1983673" y="196419"/>
                  </a:cubicBezTo>
                  <a:moveTo>
                    <a:pt x="1858768" y="163383"/>
                  </a:moveTo>
                  <a:cubicBezTo>
                    <a:pt x="1856582" y="164306"/>
                    <a:pt x="1853666" y="165375"/>
                    <a:pt x="1850023" y="166687"/>
                  </a:cubicBezTo>
                  <a:cubicBezTo>
                    <a:pt x="1846379" y="167950"/>
                    <a:pt x="1842638" y="168581"/>
                    <a:pt x="1838800" y="168581"/>
                  </a:cubicBezTo>
                  <a:cubicBezTo>
                    <a:pt x="1834962" y="168581"/>
                    <a:pt x="1831804" y="167513"/>
                    <a:pt x="1829230" y="165326"/>
                  </a:cubicBezTo>
                  <a:cubicBezTo>
                    <a:pt x="1826655" y="163189"/>
                    <a:pt x="1825294" y="159642"/>
                    <a:pt x="1825149" y="154784"/>
                  </a:cubicBezTo>
                  <a:lnTo>
                    <a:pt x="1825149" y="85748"/>
                  </a:lnTo>
                  <a:lnTo>
                    <a:pt x="1855221" y="85748"/>
                  </a:lnTo>
                  <a:lnTo>
                    <a:pt x="1855221" y="57619"/>
                  </a:lnTo>
                  <a:lnTo>
                    <a:pt x="1825149" y="57619"/>
                  </a:lnTo>
                  <a:lnTo>
                    <a:pt x="1825149" y="11174"/>
                  </a:lnTo>
                  <a:lnTo>
                    <a:pt x="1788517" y="11174"/>
                  </a:lnTo>
                  <a:lnTo>
                    <a:pt x="1788517" y="57619"/>
                  </a:lnTo>
                  <a:lnTo>
                    <a:pt x="1769667" y="57619"/>
                  </a:lnTo>
                  <a:lnTo>
                    <a:pt x="1769667" y="85748"/>
                  </a:lnTo>
                  <a:lnTo>
                    <a:pt x="1788517" y="85748"/>
                  </a:lnTo>
                  <a:lnTo>
                    <a:pt x="1788517" y="167221"/>
                  </a:lnTo>
                  <a:cubicBezTo>
                    <a:pt x="1788517" y="175529"/>
                    <a:pt x="1790218" y="182233"/>
                    <a:pt x="1793570" y="187383"/>
                  </a:cubicBezTo>
                  <a:cubicBezTo>
                    <a:pt x="1796922" y="192533"/>
                    <a:pt x="1801440" y="196273"/>
                    <a:pt x="1807124" y="198605"/>
                  </a:cubicBezTo>
                  <a:cubicBezTo>
                    <a:pt x="1812760" y="200937"/>
                    <a:pt x="1818979" y="202103"/>
                    <a:pt x="1825732" y="202103"/>
                  </a:cubicBezTo>
                  <a:cubicBezTo>
                    <a:pt x="1830833" y="202103"/>
                    <a:pt x="1835885" y="201617"/>
                    <a:pt x="1840889" y="200597"/>
                  </a:cubicBezTo>
                  <a:cubicBezTo>
                    <a:pt x="1845893" y="199577"/>
                    <a:pt x="1850606" y="198265"/>
                    <a:pt x="1854978" y="196662"/>
                  </a:cubicBezTo>
                  <a:cubicBezTo>
                    <a:pt x="1859351" y="195010"/>
                    <a:pt x="1863091" y="193553"/>
                    <a:pt x="1866201" y="192290"/>
                  </a:cubicBezTo>
                  <a:lnTo>
                    <a:pt x="1858816" y="163334"/>
                  </a:lnTo>
                  <a:close/>
                  <a:moveTo>
                    <a:pt x="1737992" y="190395"/>
                  </a:moveTo>
                  <a:cubicBezTo>
                    <a:pt x="1748388" y="182525"/>
                    <a:pt x="1753587" y="171545"/>
                    <a:pt x="1753587" y="157553"/>
                  </a:cubicBezTo>
                  <a:cubicBezTo>
                    <a:pt x="1753587" y="148954"/>
                    <a:pt x="1751595" y="142201"/>
                    <a:pt x="1747562" y="137246"/>
                  </a:cubicBezTo>
                  <a:cubicBezTo>
                    <a:pt x="1743579" y="132290"/>
                    <a:pt x="1737603" y="128161"/>
                    <a:pt x="1729684" y="124711"/>
                  </a:cubicBezTo>
                  <a:cubicBezTo>
                    <a:pt x="1721765" y="121311"/>
                    <a:pt x="1712049" y="118007"/>
                    <a:pt x="1700583" y="114752"/>
                  </a:cubicBezTo>
                  <a:cubicBezTo>
                    <a:pt x="1694947" y="112954"/>
                    <a:pt x="1690138" y="111351"/>
                    <a:pt x="1686251" y="109894"/>
                  </a:cubicBezTo>
                  <a:cubicBezTo>
                    <a:pt x="1682316" y="108436"/>
                    <a:pt x="1679401" y="106784"/>
                    <a:pt x="1677506" y="104938"/>
                  </a:cubicBezTo>
                  <a:cubicBezTo>
                    <a:pt x="1675612" y="103044"/>
                    <a:pt x="1674640" y="100420"/>
                    <a:pt x="1674640" y="97019"/>
                  </a:cubicBezTo>
                  <a:cubicBezTo>
                    <a:pt x="1674640" y="93230"/>
                    <a:pt x="1675660" y="90315"/>
                    <a:pt x="1677798" y="88274"/>
                  </a:cubicBezTo>
                  <a:cubicBezTo>
                    <a:pt x="1679887" y="86234"/>
                    <a:pt x="1682608" y="84728"/>
                    <a:pt x="1686008" y="83853"/>
                  </a:cubicBezTo>
                  <a:cubicBezTo>
                    <a:pt x="1689360" y="82979"/>
                    <a:pt x="1692955" y="82493"/>
                    <a:pt x="1696794" y="82493"/>
                  </a:cubicBezTo>
                  <a:cubicBezTo>
                    <a:pt x="1703547" y="82493"/>
                    <a:pt x="1710202" y="83805"/>
                    <a:pt x="1716761" y="86477"/>
                  </a:cubicBezTo>
                  <a:cubicBezTo>
                    <a:pt x="1723320" y="89100"/>
                    <a:pt x="1730218" y="93278"/>
                    <a:pt x="1737506" y="98914"/>
                  </a:cubicBezTo>
                  <a:lnTo>
                    <a:pt x="1752275" y="75692"/>
                  </a:lnTo>
                  <a:cubicBezTo>
                    <a:pt x="1744793" y="68599"/>
                    <a:pt x="1736534" y="63449"/>
                    <a:pt x="1727401" y="60242"/>
                  </a:cubicBezTo>
                  <a:cubicBezTo>
                    <a:pt x="1718267" y="57036"/>
                    <a:pt x="1708648" y="55481"/>
                    <a:pt x="1698445" y="55481"/>
                  </a:cubicBezTo>
                  <a:cubicBezTo>
                    <a:pt x="1686786" y="55481"/>
                    <a:pt x="1676632" y="57376"/>
                    <a:pt x="1667984" y="61165"/>
                  </a:cubicBezTo>
                  <a:cubicBezTo>
                    <a:pt x="1659336" y="64955"/>
                    <a:pt x="1652583" y="70202"/>
                    <a:pt x="1647774" y="76955"/>
                  </a:cubicBezTo>
                  <a:cubicBezTo>
                    <a:pt x="1642964" y="83708"/>
                    <a:pt x="1640535" y="91772"/>
                    <a:pt x="1640535" y="101100"/>
                  </a:cubicBezTo>
                  <a:cubicBezTo>
                    <a:pt x="1640535" y="108825"/>
                    <a:pt x="1642333" y="115189"/>
                    <a:pt x="1645879" y="120145"/>
                  </a:cubicBezTo>
                  <a:cubicBezTo>
                    <a:pt x="1649426" y="125100"/>
                    <a:pt x="1654770" y="129181"/>
                    <a:pt x="1661863" y="132436"/>
                  </a:cubicBezTo>
                  <a:cubicBezTo>
                    <a:pt x="1668956" y="135691"/>
                    <a:pt x="1677798" y="138995"/>
                    <a:pt x="1688389" y="142444"/>
                  </a:cubicBezTo>
                  <a:cubicBezTo>
                    <a:pt x="1694753" y="144242"/>
                    <a:pt x="1700194" y="145845"/>
                    <a:pt x="1704664" y="147302"/>
                  </a:cubicBezTo>
                  <a:cubicBezTo>
                    <a:pt x="1709134" y="148760"/>
                    <a:pt x="1712534" y="150411"/>
                    <a:pt x="1714915" y="152306"/>
                  </a:cubicBezTo>
                  <a:cubicBezTo>
                    <a:pt x="1717295" y="154201"/>
                    <a:pt x="1718461" y="156824"/>
                    <a:pt x="1718461" y="160274"/>
                  </a:cubicBezTo>
                  <a:cubicBezTo>
                    <a:pt x="1718461" y="165181"/>
                    <a:pt x="1716324" y="168873"/>
                    <a:pt x="1712049" y="171351"/>
                  </a:cubicBezTo>
                  <a:cubicBezTo>
                    <a:pt x="1707773" y="173828"/>
                    <a:pt x="1702089" y="175043"/>
                    <a:pt x="1694947" y="175043"/>
                  </a:cubicBezTo>
                  <a:cubicBezTo>
                    <a:pt x="1687271" y="175043"/>
                    <a:pt x="1679304" y="173391"/>
                    <a:pt x="1671045" y="170136"/>
                  </a:cubicBezTo>
                  <a:cubicBezTo>
                    <a:pt x="1662737" y="166832"/>
                    <a:pt x="1654332" y="161780"/>
                    <a:pt x="1645782" y="154833"/>
                  </a:cubicBezTo>
                  <a:lnTo>
                    <a:pt x="1632665" y="178589"/>
                  </a:lnTo>
                  <a:cubicBezTo>
                    <a:pt x="1640681" y="186411"/>
                    <a:pt x="1650252" y="192338"/>
                    <a:pt x="1661377" y="196371"/>
                  </a:cubicBezTo>
                  <a:cubicBezTo>
                    <a:pt x="1672502" y="200354"/>
                    <a:pt x="1684162" y="202395"/>
                    <a:pt x="1696356" y="202395"/>
                  </a:cubicBezTo>
                  <a:cubicBezTo>
                    <a:pt x="1713846" y="202395"/>
                    <a:pt x="1727789" y="198460"/>
                    <a:pt x="1738186" y="190589"/>
                  </a:cubicBezTo>
                  <a:moveTo>
                    <a:pt x="1550269" y="172371"/>
                  </a:moveTo>
                  <a:cubicBezTo>
                    <a:pt x="1544973" y="174411"/>
                    <a:pt x="1539629" y="175432"/>
                    <a:pt x="1534139" y="175432"/>
                  </a:cubicBezTo>
                  <a:cubicBezTo>
                    <a:pt x="1528649" y="175432"/>
                    <a:pt x="1524326" y="174460"/>
                    <a:pt x="1520487" y="172517"/>
                  </a:cubicBezTo>
                  <a:cubicBezTo>
                    <a:pt x="1516650" y="170573"/>
                    <a:pt x="1513735" y="167998"/>
                    <a:pt x="1511743" y="164792"/>
                  </a:cubicBezTo>
                  <a:cubicBezTo>
                    <a:pt x="1509751" y="161585"/>
                    <a:pt x="1508731" y="158233"/>
                    <a:pt x="1508731" y="154687"/>
                  </a:cubicBezTo>
                  <a:cubicBezTo>
                    <a:pt x="1508731" y="148128"/>
                    <a:pt x="1511791" y="142833"/>
                    <a:pt x="1517864" y="138849"/>
                  </a:cubicBezTo>
                  <a:cubicBezTo>
                    <a:pt x="1523985" y="134865"/>
                    <a:pt x="1531759" y="132873"/>
                    <a:pt x="1541232" y="132873"/>
                  </a:cubicBezTo>
                  <a:cubicBezTo>
                    <a:pt x="1545799" y="132873"/>
                    <a:pt x="1550609" y="133359"/>
                    <a:pt x="1555710" y="134331"/>
                  </a:cubicBezTo>
                  <a:cubicBezTo>
                    <a:pt x="1560811" y="135302"/>
                    <a:pt x="1565524" y="136663"/>
                    <a:pt x="1569945" y="138460"/>
                  </a:cubicBezTo>
                  <a:lnTo>
                    <a:pt x="1569945" y="152598"/>
                  </a:lnTo>
                  <a:cubicBezTo>
                    <a:pt x="1569945" y="154395"/>
                    <a:pt x="1569313" y="156339"/>
                    <a:pt x="1568050" y="158476"/>
                  </a:cubicBezTo>
                  <a:cubicBezTo>
                    <a:pt x="1566787" y="160614"/>
                    <a:pt x="1565135" y="162751"/>
                    <a:pt x="1563143" y="164841"/>
                  </a:cubicBezTo>
                  <a:cubicBezTo>
                    <a:pt x="1559888" y="167853"/>
                    <a:pt x="1555564" y="170379"/>
                    <a:pt x="1550317" y="172419"/>
                  </a:cubicBezTo>
                  <a:moveTo>
                    <a:pt x="1480407" y="180484"/>
                  </a:moveTo>
                  <a:cubicBezTo>
                    <a:pt x="1484682" y="187237"/>
                    <a:pt x="1490609" y="192533"/>
                    <a:pt x="1498188" y="196419"/>
                  </a:cubicBezTo>
                  <a:cubicBezTo>
                    <a:pt x="1505767" y="200306"/>
                    <a:pt x="1514269" y="202200"/>
                    <a:pt x="1523743" y="202200"/>
                  </a:cubicBezTo>
                  <a:cubicBezTo>
                    <a:pt x="1533216" y="202200"/>
                    <a:pt x="1542884" y="200014"/>
                    <a:pt x="1552163" y="195642"/>
                  </a:cubicBezTo>
                  <a:cubicBezTo>
                    <a:pt x="1561443" y="191269"/>
                    <a:pt x="1569216" y="185099"/>
                    <a:pt x="1575386" y="177083"/>
                  </a:cubicBezTo>
                  <a:lnTo>
                    <a:pt x="1576212" y="184468"/>
                  </a:lnTo>
                  <a:cubicBezTo>
                    <a:pt x="1577135" y="189229"/>
                    <a:pt x="1579467" y="193213"/>
                    <a:pt x="1583159" y="196516"/>
                  </a:cubicBezTo>
                  <a:cubicBezTo>
                    <a:pt x="1586900" y="199820"/>
                    <a:pt x="1592390" y="201423"/>
                    <a:pt x="1599677" y="201423"/>
                  </a:cubicBezTo>
                  <a:cubicBezTo>
                    <a:pt x="1601475" y="201423"/>
                    <a:pt x="1603709" y="201229"/>
                    <a:pt x="1606382" y="200889"/>
                  </a:cubicBezTo>
                  <a:cubicBezTo>
                    <a:pt x="1609005" y="200549"/>
                    <a:pt x="1611968" y="200063"/>
                    <a:pt x="1615272" y="199528"/>
                  </a:cubicBezTo>
                  <a:lnTo>
                    <a:pt x="1615272" y="169747"/>
                  </a:lnTo>
                  <a:cubicBezTo>
                    <a:pt x="1612163" y="169407"/>
                    <a:pt x="1609928" y="168387"/>
                    <a:pt x="1608568" y="166784"/>
                  </a:cubicBezTo>
                  <a:cubicBezTo>
                    <a:pt x="1607207" y="165181"/>
                    <a:pt x="1606527" y="162460"/>
                    <a:pt x="1606527" y="158719"/>
                  </a:cubicBezTo>
                  <a:lnTo>
                    <a:pt x="1606527" y="113732"/>
                  </a:lnTo>
                  <a:cubicBezTo>
                    <a:pt x="1606527" y="95076"/>
                    <a:pt x="1600843" y="80696"/>
                    <a:pt x="1589426" y="70639"/>
                  </a:cubicBezTo>
                  <a:cubicBezTo>
                    <a:pt x="1578058" y="60582"/>
                    <a:pt x="1562123" y="55530"/>
                    <a:pt x="1541718" y="55530"/>
                  </a:cubicBezTo>
                  <a:cubicBezTo>
                    <a:pt x="1530787" y="55530"/>
                    <a:pt x="1520342" y="57084"/>
                    <a:pt x="1510431" y="60194"/>
                  </a:cubicBezTo>
                  <a:cubicBezTo>
                    <a:pt x="1500520" y="63303"/>
                    <a:pt x="1490804" y="67918"/>
                    <a:pt x="1481330" y="74137"/>
                  </a:cubicBezTo>
                  <a:lnTo>
                    <a:pt x="1493087" y="98185"/>
                  </a:lnTo>
                  <a:cubicBezTo>
                    <a:pt x="1500909" y="92890"/>
                    <a:pt x="1508390" y="88906"/>
                    <a:pt x="1515483" y="86137"/>
                  </a:cubicBezTo>
                  <a:cubicBezTo>
                    <a:pt x="1522577" y="83416"/>
                    <a:pt x="1530058" y="82056"/>
                    <a:pt x="1537880" y="82056"/>
                  </a:cubicBezTo>
                  <a:cubicBezTo>
                    <a:pt x="1548422" y="82056"/>
                    <a:pt x="1556439" y="84485"/>
                    <a:pt x="1561783" y="89295"/>
                  </a:cubicBezTo>
                  <a:cubicBezTo>
                    <a:pt x="1567175" y="94104"/>
                    <a:pt x="1569847" y="101003"/>
                    <a:pt x="1569847" y="109942"/>
                  </a:cubicBezTo>
                  <a:lnTo>
                    <a:pt x="1569847" y="117570"/>
                  </a:lnTo>
                  <a:cubicBezTo>
                    <a:pt x="1565281" y="115578"/>
                    <a:pt x="1559888" y="114120"/>
                    <a:pt x="1553718" y="113197"/>
                  </a:cubicBezTo>
                  <a:cubicBezTo>
                    <a:pt x="1547500" y="112274"/>
                    <a:pt x="1541427" y="111837"/>
                    <a:pt x="1535402" y="111837"/>
                  </a:cubicBezTo>
                  <a:cubicBezTo>
                    <a:pt x="1523354" y="111837"/>
                    <a:pt x="1512714" y="113732"/>
                    <a:pt x="1503435" y="117521"/>
                  </a:cubicBezTo>
                  <a:cubicBezTo>
                    <a:pt x="1494156" y="121311"/>
                    <a:pt x="1486917" y="126655"/>
                    <a:pt x="1481719" y="133602"/>
                  </a:cubicBezTo>
                  <a:cubicBezTo>
                    <a:pt x="1476520" y="140549"/>
                    <a:pt x="1473945" y="148565"/>
                    <a:pt x="1473945" y="157747"/>
                  </a:cubicBezTo>
                  <a:cubicBezTo>
                    <a:pt x="1473945" y="166201"/>
                    <a:pt x="1476083" y="173828"/>
                    <a:pt x="1480358" y="180581"/>
                  </a:cubicBezTo>
                  <a:moveTo>
                    <a:pt x="1461411" y="54655"/>
                  </a:moveTo>
                  <a:cubicBezTo>
                    <a:pt x="1460682" y="54461"/>
                    <a:pt x="1459759" y="54364"/>
                    <a:pt x="1458691" y="54364"/>
                  </a:cubicBezTo>
                  <a:lnTo>
                    <a:pt x="1454027" y="54364"/>
                  </a:lnTo>
                  <a:cubicBezTo>
                    <a:pt x="1445282" y="54898"/>
                    <a:pt x="1436974" y="58008"/>
                    <a:pt x="1429152" y="63643"/>
                  </a:cubicBezTo>
                  <a:cubicBezTo>
                    <a:pt x="1421331" y="69279"/>
                    <a:pt x="1414869" y="77052"/>
                    <a:pt x="1409768" y="86866"/>
                  </a:cubicBezTo>
                  <a:lnTo>
                    <a:pt x="1409768" y="57619"/>
                  </a:lnTo>
                  <a:lnTo>
                    <a:pt x="1376149" y="57619"/>
                  </a:lnTo>
                  <a:lnTo>
                    <a:pt x="1376149" y="199431"/>
                  </a:lnTo>
                  <a:lnTo>
                    <a:pt x="1412780" y="199431"/>
                  </a:lnTo>
                  <a:lnTo>
                    <a:pt x="1412780" y="112809"/>
                  </a:lnTo>
                  <a:cubicBezTo>
                    <a:pt x="1416618" y="104793"/>
                    <a:pt x="1422885" y="98623"/>
                    <a:pt x="1431630" y="94347"/>
                  </a:cubicBezTo>
                  <a:cubicBezTo>
                    <a:pt x="1440375" y="90072"/>
                    <a:pt x="1450286" y="87934"/>
                    <a:pt x="1461411" y="87934"/>
                  </a:cubicBezTo>
                  <a:lnTo>
                    <a:pt x="1461411" y="54607"/>
                  </a:lnTo>
                  <a:close/>
                  <a:moveTo>
                    <a:pt x="1340392" y="0"/>
                  </a:moveTo>
                  <a:lnTo>
                    <a:pt x="1303761" y="0"/>
                  </a:lnTo>
                  <a:lnTo>
                    <a:pt x="1303761" y="36340"/>
                  </a:lnTo>
                  <a:lnTo>
                    <a:pt x="1340392" y="36340"/>
                  </a:lnTo>
                  <a:lnTo>
                    <a:pt x="1340392" y="0"/>
                  </a:lnTo>
                  <a:close/>
                  <a:moveTo>
                    <a:pt x="1340392" y="56259"/>
                  </a:moveTo>
                  <a:lnTo>
                    <a:pt x="1303761" y="56259"/>
                  </a:lnTo>
                  <a:lnTo>
                    <a:pt x="1303761" y="199431"/>
                  </a:lnTo>
                  <a:lnTo>
                    <a:pt x="1340392" y="199431"/>
                  </a:lnTo>
                  <a:lnTo>
                    <a:pt x="1340392" y="56259"/>
                  </a:lnTo>
                  <a:close/>
                  <a:moveTo>
                    <a:pt x="1229138" y="199480"/>
                  </a:moveTo>
                  <a:lnTo>
                    <a:pt x="1281607" y="57667"/>
                  </a:lnTo>
                  <a:lnTo>
                    <a:pt x="1246919" y="57667"/>
                  </a:lnTo>
                  <a:lnTo>
                    <a:pt x="1210580" y="166492"/>
                  </a:lnTo>
                  <a:lnTo>
                    <a:pt x="1174531" y="57667"/>
                  </a:lnTo>
                  <a:lnTo>
                    <a:pt x="1136540" y="57667"/>
                  </a:lnTo>
                  <a:lnTo>
                    <a:pt x="1189300" y="199480"/>
                  </a:lnTo>
                  <a:lnTo>
                    <a:pt x="1229187" y="199480"/>
                  </a:lnTo>
                  <a:close/>
                  <a:moveTo>
                    <a:pt x="1062743" y="172371"/>
                  </a:moveTo>
                  <a:cubicBezTo>
                    <a:pt x="1057447" y="174411"/>
                    <a:pt x="1052103" y="175432"/>
                    <a:pt x="1046614" y="175432"/>
                  </a:cubicBezTo>
                  <a:cubicBezTo>
                    <a:pt x="1041124" y="175432"/>
                    <a:pt x="1036800" y="174460"/>
                    <a:pt x="1032962" y="172517"/>
                  </a:cubicBezTo>
                  <a:cubicBezTo>
                    <a:pt x="1029124" y="170573"/>
                    <a:pt x="1026209" y="167998"/>
                    <a:pt x="1024217" y="164792"/>
                  </a:cubicBezTo>
                  <a:cubicBezTo>
                    <a:pt x="1022225" y="161585"/>
                    <a:pt x="1021205" y="158233"/>
                    <a:pt x="1021205" y="154687"/>
                  </a:cubicBezTo>
                  <a:cubicBezTo>
                    <a:pt x="1021205" y="148128"/>
                    <a:pt x="1024266" y="142833"/>
                    <a:pt x="1030338" y="138849"/>
                  </a:cubicBezTo>
                  <a:cubicBezTo>
                    <a:pt x="1036460" y="134865"/>
                    <a:pt x="1044233" y="132873"/>
                    <a:pt x="1053707" y="132873"/>
                  </a:cubicBezTo>
                  <a:cubicBezTo>
                    <a:pt x="1058273" y="132873"/>
                    <a:pt x="1063083" y="133359"/>
                    <a:pt x="1068184" y="134331"/>
                  </a:cubicBezTo>
                  <a:cubicBezTo>
                    <a:pt x="1073285" y="135302"/>
                    <a:pt x="1078046" y="136663"/>
                    <a:pt x="1082419" y="138460"/>
                  </a:cubicBezTo>
                  <a:lnTo>
                    <a:pt x="1082419" y="152598"/>
                  </a:lnTo>
                  <a:cubicBezTo>
                    <a:pt x="1082419" y="154395"/>
                    <a:pt x="1081787" y="156339"/>
                    <a:pt x="1080524" y="158476"/>
                  </a:cubicBezTo>
                  <a:cubicBezTo>
                    <a:pt x="1079261" y="160614"/>
                    <a:pt x="1077609" y="162751"/>
                    <a:pt x="1075617" y="164841"/>
                  </a:cubicBezTo>
                  <a:cubicBezTo>
                    <a:pt x="1072362" y="167853"/>
                    <a:pt x="1068038" y="170379"/>
                    <a:pt x="1062792" y="172419"/>
                  </a:cubicBezTo>
                  <a:moveTo>
                    <a:pt x="992881" y="180484"/>
                  </a:moveTo>
                  <a:cubicBezTo>
                    <a:pt x="997156" y="187237"/>
                    <a:pt x="1003083" y="192533"/>
                    <a:pt x="1010663" y="196419"/>
                  </a:cubicBezTo>
                  <a:cubicBezTo>
                    <a:pt x="1018241" y="200306"/>
                    <a:pt x="1026743" y="202200"/>
                    <a:pt x="1036217" y="202200"/>
                  </a:cubicBezTo>
                  <a:cubicBezTo>
                    <a:pt x="1045690" y="202200"/>
                    <a:pt x="1055358" y="200014"/>
                    <a:pt x="1064638" y="195642"/>
                  </a:cubicBezTo>
                  <a:cubicBezTo>
                    <a:pt x="1073917" y="191269"/>
                    <a:pt x="1081690" y="185099"/>
                    <a:pt x="1087860" y="177083"/>
                  </a:cubicBezTo>
                  <a:lnTo>
                    <a:pt x="1088686" y="184468"/>
                  </a:lnTo>
                  <a:cubicBezTo>
                    <a:pt x="1089609" y="189229"/>
                    <a:pt x="1091892" y="193213"/>
                    <a:pt x="1095633" y="196516"/>
                  </a:cubicBezTo>
                  <a:cubicBezTo>
                    <a:pt x="1099374" y="199820"/>
                    <a:pt x="1104864" y="201423"/>
                    <a:pt x="1112151" y="201423"/>
                  </a:cubicBezTo>
                  <a:cubicBezTo>
                    <a:pt x="1113998" y="201423"/>
                    <a:pt x="1116184" y="201229"/>
                    <a:pt x="1118856" y="200889"/>
                  </a:cubicBezTo>
                  <a:cubicBezTo>
                    <a:pt x="1121479" y="200549"/>
                    <a:pt x="1124443" y="200063"/>
                    <a:pt x="1127746" y="199528"/>
                  </a:cubicBezTo>
                  <a:lnTo>
                    <a:pt x="1127746" y="169747"/>
                  </a:lnTo>
                  <a:cubicBezTo>
                    <a:pt x="1124637" y="169407"/>
                    <a:pt x="1122402" y="168387"/>
                    <a:pt x="1121042" y="166784"/>
                  </a:cubicBezTo>
                  <a:cubicBezTo>
                    <a:pt x="1119682" y="165181"/>
                    <a:pt x="1119002" y="162460"/>
                    <a:pt x="1119002" y="158719"/>
                  </a:cubicBezTo>
                  <a:lnTo>
                    <a:pt x="1119002" y="113732"/>
                  </a:lnTo>
                  <a:cubicBezTo>
                    <a:pt x="1119002" y="95076"/>
                    <a:pt x="1113317" y="80696"/>
                    <a:pt x="1101901" y="70639"/>
                  </a:cubicBezTo>
                  <a:cubicBezTo>
                    <a:pt x="1090532" y="60582"/>
                    <a:pt x="1074597" y="55530"/>
                    <a:pt x="1054192" y="55530"/>
                  </a:cubicBezTo>
                  <a:cubicBezTo>
                    <a:pt x="1043261" y="55530"/>
                    <a:pt x="1032816" y="57084"/>
                    <a:pt x="1022905" y="60194"/>
                  </a:cubicBezTo>
                  <a:cubicBezTo>
                    <a:pt x="1012946" y="63303"/>
                    <a:pt x="1003278" y="67918"/>
                    <a:pt x="993804" y="74137"/>
                  </a:cubicBezTo>
                  <a:lnTo>
                    <a:pt x="1005561" y="98185"/>
                  </a:lnTo>
                  <a:cubicBezTo>
                    <a:pt x="1013383" y="92890"/>
                    <a:pt x="1020865" y="88906"/>
                    <a:pt x="1027958" y="86137"/>
                  </a:cubicBezTo>
                  <a:cubicBezTo>
                    <a:pt x="1035051" y="83416"/>
                    <a:pt x="1042533" y="82056"/>
                    <a:pt x="1050354" y="82056"/>
                  </a:cubicBezTo>
                  <a:cubicBezTo>
                    <a:pt x="1060897" y="82056"/>
                    <a:pt x="1068864" y="84485"/>
                    <a:pt x="1074257" y="89295"/>
                  </a:cubicBezTo>
                  <a:cubicBezTo>
                    <a:pt x="1079601" y="94104"/>
                    <a:pt x="1082322" y="101003"/>
                    <a:pt x="1082322" y="109942"/>
                  </a:cubicBezTo>
                  <a:lnTo>
                    <a:pt x="1082322" y="117570"/>
                  </a:lnTo>
                  <a:cubicBezTo>
                    <a:pt x="1077755" y="115578"/>
                    <a:pt x="1072411" y="114120"/>
                    <a:pt x="1066192" y="113197"/>
                  </a:cubicBezTo>
                  <a:cubicBezTo>
                    <a:pt x="1060022" y="112274"/>
                    <a:pt x="1053901" y="111837"/>
                    <a:pt x="1047877" y="111837"/>
                  </a:cubicBezTo>
                  <a:cubicBezTo>
                    <a:pt x="1035828" y="111837"/>
                    <a:pt x="1025189" y="113732"/>
                    <a:pt x="1015909" y="117521"/>
                  </a:cubicBezTo>
                  <a:cubicBezTo>
                    <a:pt x="1006630" y="121311"/>
                    <a:pt x="999391" y="126655"/>
                    <a:pt x="994193" y="133602"/>
                  </a:cubicBezTo>
                  <a:cubicBezTo>
                    <a:pt x="988995" y="140549"/>
                    <a:pt x="986420" y="148565"/>
                    <a:pt x="986420" y="157747"/>
                  </a:cubicBezTo>
                  <a:cubicBezTo>
                    <a:pt x="986420" y="166201"/>
                    <a:pt x="988557" y="173828"/>
                    <a:pt x="992833" y="180581"/>
                  </a:cubicBezTo>
                  <a:moveTo>
                    <a:pt x="967084" y="163383"/>
                  </a:moveTo>
                  <a:cubicBezTo>
                    <a:pt x="964898" y="164306"/>
                    <a:pt x="961983" y="165375"/>
                    <a:pt x="958339" y="166687"/>
                  </a:cubicBezTo>
                  <a:cubicBezTo>
                    <a:pt x="954695" y="167950"/>
                    <a:pt x="950955" y="168581"/>
                    <a:pt x="947116" y="168581"/>
                  </a:cubicBezTo>
                  <a:cubicBezTo>
                    <a:pt x="943278" y="168581"/>
                    <a:pt x="940121" y="167513"/>
                    <a:pt x="937546" y="165326"/>
                  </a:cubicBezTo>
                  <a:cubicBezTo>
                    <a:pt x="935019" y="163189"/>
                    <a:pt x="933611" y="159642"/>
                    <a:pt x="933465" y="154784"/>
                  </a:cubicBezTo>
                  <a:lnTo>
                    <a:pt x="933465" y="85748"/>
                  </a:lnTo>
                  <a:lnTo>
                    <a:pt x="963537" y="85748"/>
                  </a:lnTo>
                  <a:lnTo>
                    <a:pt x="963537" y="57619"/>
                  </a:lnTo>
                  <a:lnTo>
                    <a:pt x="933465" y="57619"/>
                  </a:lnTo>
                  <a:lnTo>
                    <a:pt x="933465" y="11174"/>
                  </a:lnTo>
                  <a:lnTo>
                    <a:pt x="896834" y="11174"/>
                  </a:lnTo>
                  <a:lnTo>
                    <a:pt x="896834" y="57619"/>
                  </a:lnTo>
                  <a:lnTo>
                    <a:pt x="877983" y="57619"/>
                  </a:lnTo>
                  <a:lnTo>
                    <a:pt x="877983" y="85748"/>
                  </a:lnTo>
                  <a:lnTo>
                    <a:pt x="896834" y="85748"/>
                  </a:lnTo>
                  <a:lnTo>
                    <a:pt x="896834" y="167221"/>
                  </a:lnTo>
                  <a:cubicBezTo>
                    <a:pt x="896834" y="175529"/>
                    <a:pt x="898534" y="182233"/>
                    <a:pt x="901886" y="187383"/>
                  </a:cubicBezTo>
                  <a:cubicBezTo>
                    <a:pt x="905238" y="192533"/>
                    <a:pt x="909756" y="196273"/>
                    <a:pt x="915392" y="198605"/>
                  </a:cubicBezTo>
                  <a:cubicBezTo>
                    <a:pt x="921028" y="200937"/>
                    <a:pt x="927246" y="202103"/>
                    <a:pt x="933999" y="202103"/>
                  </a:cubicBezTo>
                  <a:cubicBezTo>
                    <a:pt x="939100" y="202103"/>
                    <a:pt x="944153" y="201617"/>
                    <a:pt x="949157" y="200597"/>
                  </a:cubicBezTo>
                  <a:cubicBezTo>
                    <a:pt x="954161" y="199577"/>
                    <a:pt x="958874" y="198265"/>
                    <a:pt x="963246" y="196662"/>
                  </a:cubicBezTo>
                  <a:cubicBezTo>
                    <a:pt x="967618" y="195010"/>
                    <a:pt x="971359" y="193553"/>
                    <a:pt x="974468" y="192290"/>
                  </a:cubicBezTo>
                  <a:lnTo>
                    <a:pt x="967084" y="163334"/>
                  </a:lnTo>
                  <a:close/>
                  <a:moveTo>
                    <a:pt x="854761" y="111108"/>
                  </a:moveTo>
                  <a:cubicBezTo>
                    <a:pt x="854761" y="104258"/>
                    <a:pt x="854178" y="97505"/>
                    <a:pt x="852964" y="90849"/>
                  </a:cubicBezTo>
                  <a:cubicBezTo>
                    <a:pt x="851798" y="84194"/>
                    <a:pt x="849709" y="78218"/>
                    <a:pt x="846696" y="72874"/>
                  </a:cubicBezTo>
                  <a:cubicBezTo>
                    <a:pt x="843684" y="67578"/>
                    <a:pt x="839312" y="63303"/>
                    <a:pt x="833579" y="60194"/>
                  </a:cubicBezTo>
                  <a:cubicBezTo>
                    <a:pt x="827846" y="57036"/>
                    <a:pt x="820510" y="55481"/>
                    <a:pt x="811571" y="55481"/>
                  </a:cubicBezTo>
                  <a:cubicBezTo>
                    <a:pt x="803361" y="55481"/>
                    <a:pt x="795588" y="56599"/>
                    <a:pt x="788203" y="58833"/>
                  </a:cubicBezTo>
                  <a:cubicBezTo>
                    <a:pt x="780818" y="61117"/>
                    <a:pt x="774308" y="64323"/>
                    <a:pt x="768673" y="68550"/>
                  </a:cubicBezTo>
                  <a:cubicBezTo>
                    <a:pt x="763037" y="72777"/>
                    <a:pt x="758373" y="77975"/>
                    <a:pt x="754730" y="84096"/>
                  </a:cubicBezTo>
                  <a:lnTo>
                    <a:pt x="754730" y="57619"/>
                  </a:lnTo>
                  <a:lnTo>
                    <a:pt x="721645" y="57619"/>
                  </a:lnTo>
                  <a:lnTo>
                    <a:pt x="721645" y="199431"/>
                  </a:lnTo>
                  <a:lnTo>
                    <a:pt x="758276" y="199431"/>
                  </a:lnTo>
                  <a:lnTo>
                    <a:pt x="758276" y="116744"/>
                  </a:lnTo>
                  <a:cubicBezTo>
                    <a:pt x="760122" y="111060"/>
                    <a:pt x="763037" y="106007"/>
                    <a:pt x="767021" y="101683"/>
                  </a:cubicBezTo>
                  <a:cubicBezTo>
                    <a:pt x="771053" y="97311"/>
                    <a:pt x="775523" y="93910"/>
                    <a:pt x="780576" y="91432"/>
                  </a:cubicBezTo>
                  <a:cubicBezTo>
                    <a:pt x="785580" y="88955"/>
                    <a:pt x="790535" y="87691"/>
                    <a:pt x="795490" y="87691"/>
                  </a:cubicBezTo>
                  <a:cubicBezTo>
                    <a:pt x="802583" y="87691"/>
                    <a:pt x="808170" y="90315"/>
                    <a:pt x="812154" y="95513"/>
                  </a:cubicBezTo>
                  <a:cubicBezTo>
                    <a:pt x="816138" y="100712"/>
                    <a:pt x="818178" y="108971"/>
                    <a:pt x="818178" y="120290"/>
                  </a:cubicBezTo>
                  <a:lnTo>
                    <a:pt x="818178" y="199480"/>
                  </a:lnTo>
                  <a:lnTo>
                    <a:pt x="854810" y="199480"/>
                  </a:lnTo>
                  <a:lnTo>
                    <a:pt x="854810" y="111108"/>
                  </a:lnTo>
                  <a:close/>
                  <a:moveTo>
                    <a:pt x="586974" y="107124"/>
                  </a:moveTo>
                  <a:cubicBezTo>
                    <a:pt x="590278" y="100760"/>
                    <a:pt x="594699" y="95756"/>
                    <a:pt x="600383" y="92112"/>
                  </a:cubicBezTo>
                  <a:cubicBezTo>
                    <a:pt x="606019" y="88469"/>
                    <a:pt x="612383" y="86623"/>
                    <a:pt x="619524" y="86623"/>
                  </a:cubicBezTo>
                  <a:cubicBezTo>
                    <a:pt x="626666" y="86623"/>
                    <a:pt x="632739" y="88420"/>
                    <a:pt x="638375" y="91967"/>
                  </a:cubicBezTo>
                  <a:cubicBezTo>
                    <a:pt x="644010" y="95562"/>
                    <a:pt x="648528" y="100566"/>
                    <a:pt x="651880" y="106979"/>
                  </a:cubicBezTo>
                  <a:cubicBezTo>
                    <a:pt x="655233" y="113440"/>
                    <a:pt x="656933" y="120630"/>
                    <a:pt x="656933" y="128695"/>
                  </a:cubicBezTo>
                  <a:cubicBezTo>
                    <a:pt x="656933" y="136760"/>
                    <a:pt x="655233" y="144193"/>
                    <a:pt x="651880" y="150557"/>
                  </a:cubicBezTo>
                  <a:cubicBezTo>
                    <a:pt x="648528" y="156922"/>
                    <a:pt x="644010" y="161926"/>
                    <a:pt x="638375" y="165569"/>
                  </a:cubicBezTo>
                  <a:cubicBezTo>
                    <a:pt x="632739" y="169213"/>
                    <a:pt x="626423" y="171059"/>
                    <a:pt x="619524" y="171059"/>
                  </a:cubicBezTo>
                  <a:cubicBezTo>
                    <a:pt x="612626" y="171059"/>
                    <a:pt x="606019" y="169262"/>
                    <a:pt x="600383" y="165715"/>
                  </a:cubicBezTo>
                  <a:cubicBezTo>
                    <a:pt x="594747" y="162120"/>
                    <a:pt x="590278" y="157164"/>
                    <a:pt x="586974" y="150849"/>
                  </a:cubicBezTo>
                  <a:cubicBezTo>
                    <a:pt x="583719" y="144484"/>
                    <a:pt x="582067" y="137197"/>
                    <a:pt x="582067" y="128987"/>
                  </a:cubicBezTo>
                  <a:cubicBezTo>
                    <a:pt x="582067" y="120776"/>
                    <a:pt x="583719" y="113489"/>
                    <a:pt x="586974" y="107124"/>
                  </a:cubicBezTo>
                  <a:moveTo>
                    <a:pt x="650909" y="196419"/>
                  </a:moveTo>
                  <a:cubicBezTo>
                    <a:pt x="660188" y="192533"/>
                    <a:pt x="668058" y="187188"/>
                    <a:pt x="674520" y="180338"/>
                  </a:cubicBezTo>
                  <a:cubicBezTo>
                    <a:pt x="680981" y="173488"/>
                    <a:pt x="685888" y="165666"/>
                    <a:pt x="689289" y="156824"/>
                  </a:cubicBezTo>
                  <a:cubicBezTo>
                    <a:pt x="692641" y="147982"/>
                    <a:pt x="694342" y="138703"/>
                    <a:pt x="694342" y="128987"/>
                  </a:cubicBezTo>
                  <a:cubicBezTo>
                    <a:pt x="694342" y="119270"/>
                    <a:pt x="692641" y="109699"/>
                    <a:pt x="689289" y="100906"/>
                  </a:cubicBezTo>
                  <a:cubicBezTo>
                    <a:pt x="685937" y="92064"/>
                    <a:pt x="680933" y="84242"/>
                    <a:pt x="674374" y="77392"/>
                  </a:cubicBezTo>
                  <a:cubicBezTo>
                    <a:pt x="667816" y="70542"/>
                    <a:pt x="659945" y="65198"/>
                    <a:pt x="650763" y="61311"/>
                  </a:cubicBezTo>
                  <a:cubicBezTo>
                    <a:pt x="641581" y="57425"/>
                    <a:pt x="631136" y="55481"/>
                    <a:pt x="619476" y="55481"/>
                  </a:cubicBezTo>
                  <a:cubicBezTo>
                    <a:pt x="607816" y="55481"/>
                    <a:pt x="597322" y="57425"/>
                    <a:pt x="588043" y="61311"/>
                  </a:cubicBezTo>
                  <a:cubicBezTo>
                    <a:pt x="578764" y="65198"/>
                    <a:pt x="570845" y="70542"/>
                    <a:pt x="564383" y="77392"/>
                  </a:cubicBezTo>
                  <a:cubicBezTo>
                    <a:pt x="557922" y="84242"/>
                    <a:pt x="552966" y="92064"/>
                    <a:pt x="549468" y="100906"/>
                  </a:cubicBezTo>
                  <a:cubicBezTo>
                    <a:pt x="546019" y="109748"/>
                    <a:pt x="544270" y="119124"/>
                    <a:pt x="544270" y="128987"/>
                  </a:cubicBezTo>
                  <a:cubicBezTo>
                    <a:pt x="544270" y="138849"/>
                    <a:pt x="546019" y="147982"/>
                    <a:pt x="549468" y="156824"/>
                  </a:cubicBezTo>
                  <a:cubicBezTo>
                    <a:pt x="552918" y="165666"/>
                    <a:pt x="557873" y="173488"/>
                    <a:pt x="564383" y="180338"/>
                  </a:cubicBezTo>
                  <a:cubicBezTo>
                    <a:pt x="570845" y="187188"/>
                    <a:pt x="578715" y="192533"/>
                    <a:pt x="588043" y="196419"/>
                  </a:cubicBezTo>
                  <a:cubicBezTo>
                    <a:pt x="597322" y="200306"/>
                    <a:pt x="607816" y="202249"/>
                    <a:pt x="619476" y="202249"/>
                  </a:cubicBezTo>
                  <a:cubicBezTo>
                    <a:pt x="631136" y="202249"/>
                    <a:pt x="641629" y="200306"/>
                    <a:pt x="650909" y="196419"/>
                  </a:cubicBezTo>
                  <a:moveTo>
                    <a:pt x="483639" y="199480"/>
                  </a:moveTo>
                  <a:lnTo>
                    <a:pt x="536108" y="57667"/>
                  </a:lnTo>
                  <a:lnTo>
                    <a:pt x="501420" y="57667"/>
                  </a:lnTo>
                  <a:lnTo>
                    <a:pt x="465081" y="166492"/>
                  </a:lnTo>
                  <a:lnTo>
                    <a:pt x="428984" y="57667"/>
                  </a:lnTo>
                  <a:lnTo>
                    <a:pt x="390992" y="57667"/>
                  </a:lnTo>
                  <a:lnTo>
                    <a:pt x="443753" y="199480"/>
                  </a:lnTo>
                  <a:lnTo>
                    <a:pt x="483639" y="199480"/>
                  </a:lnTo>
                  <a:close/>
                  <a:moveTo>
                    <a:pt x="322685" y="166881"/>
                  </a:moveTo>
                  <a:cubicBezTo>
                    <a:pt x="322685" y="178201"/>
                    <a:pt x="325843" y="186946"/>
                    <a:pt x="332110" y="193067"/>
                  </a:cubicBezTo>
                  <a:cubicBezTo>
                    <a:pt x="338377" y="199188"/>
                    <a:pt x="347268" y="202249"/>
                    <a:pt x="358782" y="202249"/>
                  </a:cubicBezTo>
                  <a:cubicBezTo>
                    <a:pt x="364078" y="202249"/>
                    <a:pt x="370005" y="201617"/>
                    <a:pt x="376563" y="200354"/>
                  </a:cubicBezTo>
                  <a:cubicBezTo>
                    <a:pt x="383122" y="199091"/>
                    <a:pt x="388855" y="197245"/>
                    <a:pt x="393761" y="194913"/>
                  </a:cubicBezTo>
                  <a:lnTo>
                    <a:pt x="388855" y="167027"/>
                  </a:lnTo>
                  <a:cubicBezTo>
                    <a:pt x="386474" y="168096"/>
                    <a:pt x="383753" y="169019"/>
                    <a:pt x="380644" y="169747"/>
                  </a:cubicBezTo>
                  <a:cubicBezTo>
                    <a:pt x="377535" y="170476"/>
                    <a:pt x="374523" y="170816"/>
                    <a:pt x="371608" y="170816"/>
                  </a:cubicBezTo>
                  <a:cubicBezTo>
                    <a:pt x="367770" y="170816"/>
                    <a:pt x="364758" y="169699"/>
                    <a:pt x="362571" y="167415"/>
                  </a:cubicBezTo>
                  <a:cubicBezTo>
                    <a:pt x="360385" y="165132"/>
                    <a:pt x="359268" y="160711"/>
                    <a:pt x="359268" y="154104"/>
                  </a:cubicBezTo>
                  <a:lnTo>
                    <a:pt x="359268" y="49"/>
                  </a:lnTo>
                  <a:lnTo>
                    <a:pt x="322637" y="49"/>
                  </a:lnTo>
                  <a:lnTo>
                    <a:pt x="322637" y="166930"/>
                  </a:lnTo>
                  <a:close/>
                  <a:moveTo>
                    <a:pt x="229795" y="172371"/>
                  </a:moveTo>
                  <a:cubicBezTo>
                    <a:pt x="224500" y="174411"/>
                    <a:pt x="219156" y="175432"/>
                    <a:pt x="213666" y="175432"/>
                  </a:cubicBezTo>
                  <a:cubicBezTo>
                    <a:pt x="208176" y="175432"/>
                    <a:pt x="203804" y="174460"/>
                    <a:pt x="200014" y="172517"/>
                  </a:cubicBezTo>
                  <a:cubicBezTo>
                    <a:pt x="196176" y="170573"/>
                    <a:pt x="193261" y="167998"/>
                    <a:pt x="191269" y="164792"/>
                  </a:cubicBezTo>
                  <a:cubicBezTo>
                    <a:pt x="189278" y="161585"/>
                    <a:pt x="188257" y="158233"/>
                    <a:pt x="188257" y="154687"/>
                  </a:cubicBezTo>
                  <a:cubicBezTo>
                    <a:pt x="188257" y="148128"/>
                    <a:pt x="191318" y="142833"/>
                    <a:pt x="197391" y="138849"/>
                  </a:cubicBezTo>
                  <a:cubicBezTo>
                    <a:pt x="203512" y="134865"/>
                    <a:pt x="211285" y="132873"/>
                    <a:pt x="220759" y="132873"/>
                  </a:cubicBezTo>
                  <a:cubicBezTo>
                    <a:pt x="225326" y="132873"/>
                    <a:pt x="230135" y="133359"/>
                    <a:pt x="235237" y="134331"/>
                  </a:cubicBezTo>
                  <a:cubicBezTo>
                    <a:pt x="240338" y="135302"/>
                    <a:pt x="245050" y="136663"/>
                    <a:pt x="249423" y="138460"/>
                  </a:cubicBezTo>
                  <a:lnTo>
                    <a:pt x="249423" y="152598"/>
                  </a:lnTo>
                  <a:cubicBezTo>
                    <a:pt x="249423" y="154395"/>
                    <a:pt x="248791" y="156339"/>
                    <a:pt x="247528" y="158476"/>
                  </a:cubicBezTo>
                  <a:cubicBezTo>
                    <a:pt x="246265" y="160614"/>
                    <a:pt x="244613" y="162751"/>
                    <a:pt x="242621" y="164841"/>
                  </a:cubicBezTo>
                  <a:cubicBezTo>
                    <a:pt x="239318" y="167853"/>
                    <a:pt x="235042" y="170379"/>
                    <a:pt x="229795" y="172419"/>
                  </a:cubicBezTo>
                  <a:moveTo>
                    <a:pt x="159982" y="180484"/>
                  </a:moveTo>
                  <a:cubicBezTo>
                    <a:pt x="164258" y="187237"/>
                    <a:pt x="170185" y="192533"/>
                    <a:pt x="177763" y="196419"/>
                  </a:cubicBezTo>
                  <a:cubicBezTo>
                    <a:pt x="185342" y="200306"/>
                    <a:pt x="193844" y="202200"/>
                    <a:pt x="203318" y="202200"/>
                  </a:cubicBezTo>
                  <a:cubicBezTo>
                    <a:pt x="212792" y="202200"/>
                    <a:pt x="222459" y="200014"/>
                    <a:pt x="231739" y="195642"/>
                  </a:cubicBezTo>
                  <a:cubicBezTo>
                    <a:pt x="241018" y="191269"/>
                    <a:pt x="248791" y="185099"/>
                    <a:pt x="254961" y="177083"/>
                  </a:cubicBezTo>
                  <a:lnTo>
                    <a:pt x="255787" y="184468"/>
                  </a:lnTo>
                  <a:cubicBezTo>
                    <a:pt x="256710" y="189229"/>
                    <a:pt x="258993" y="193213"/>
                    <a:pt x="262734" y="196516"/>
                  </a:cubicBezTo>
                  <a:cubicBezTo>
                    <a:pt x="266475" y="199820"/>
                    <a:pt x="271965" y="201423"/>
                    <a:pt x="279252" y="201423"/>
                  </a:cubicBezTo>
                  <a:cubicBezTo>
                    <a:pt x="281050" y="201423"/>
                    <a:pt x="283285" y="201229"/>
                    <a:pt x="285957" y="200889"/>
                  </a:cubicBezTo>
                  <a:cubicBezTo>
                    <a:pt x="288580" y="200549"/>
                    <a:pt x="291544" y="200063"/>
                    <a:pt x="294847" y="199528"/>
                  </a:cubicBezTo>
                  <a:lnTo>
                    <a:pt x="294847" y="169747"/>
                  </a:lnTo>
                  <a:cubicBezTo>
                    <a:pt x="291738" y="169407"/>
                    <a:pt x="289503" y="168387"/>
                    <a:pt x="288143" y="166784"/>
                  </a:cubicBezTo>
                  <a:cubicBezTo>
                    <a:pt x="286783" y="165181"/>
                    <a:pt x="286103" y="162460"/>
                    <a:pt x="286103" y="158719"/>
                  </a:cubicBezTo>
                  <a:lnTo>
                    <a:pt x="286103" y="113732"/>
                  </a:lnTo>
                  <a:cubicBezTo>
                    <a:pt x="286103" y="95076"/>
                    <a:pt x="280418" y="80696"/>
                    <a:pt x="269001" y="70639"/>
                  </a:cubicBezTo>
                  <a:cubicBezTo>
                    <a:pt x="257633" y="60582"/>
                    <a:pt x="241698" y="55530"/>
                    <a:pt x="221293" y="55530"/>
                  </a:cubicBezTo>
                  <a:cubicBezTo>
                    <a:pt x="210362" y="55530"/>
                    <a:pt x="199917" y="57084"/>
                    <a:pt x="190006" y="60194"/>
                  </a:cubicBezTo>
                  <a:cubicBezTo>
                    <a:pt x="180095" y="63303"/>
                    <a:pt x="170379" y="67918"/>
                    <a:pt x="160905" y="74137"/>
                  </a:cubicBezTo>
                  <a:lnTo>
                    <a:pt x="172662" y="98185"/>
                  </a:lnTo>
                  <a:cubicBezTo>
                    <a:pt x="180484" y="92890"/>
                    <a:pt x="187966" y="88906"/>
                    <a:pt x="195059" y="86137"/>
                  </a:cubicBezTo>
                  <a:cubicBezTo>
                    <a:pt x="202152" y="83416"/>
                    <a:pt x="209634" y="82056"/>
                    <a:pt x="217455" y="82056"/>
                  </a:cubicBezTo>
                  <a:cubicBezTo>
                    <a:pt x="227998" y="82056"/>
                    <a:pt x="236014" y="84485"/>
                    <a:pt x="241358" y="89295"/>
                  </a:cubicBezTo>
                  <a:cubicBezTo>
                    <a:pt x="246751" y="94104"/>
                    <a:pt x="249423" y="101003"/>
                    <a:pt x="249423" y="109942"/>
                  </a:cubicBezTo>
                  <a:lnTo>
                    <a:pt x="249423" y="117570"/>
                  </a:lnTo>
                  <a:cubicBezTo>
                    <a:pt x="244856" y="115578"/>
                    <a:pt x="239512" y="114120"/>
                    <a:pt x="233293" y="113197"/>
                  </a:cubicBezTo>
                  <a:cubicBezTo>
                    <a:pt x="227075" y="112274"/>
                    <a:pt x="221002" y="111837"/>
                    <a:pt x="214978" y="111837"/>
                  </a:cubicBezTo>
                  <a:cubicBezTo>
                    <a:pt x="202929" y="111837"/>
                    <a:pt x="192290" y="113732"/>
                    <a:pt x="183010" y="117521"/>
                  </a:cubicBezTo>
                  <a:cubicBezTo>
                    <a:pt x="173731" y="121311"/>
                    <a:pt x="166492" y="126655"/>
                    <a:pt x="161294" y="133602"/>
                  </a:cubicBezTo>
                  <a:cubicBezTo>
                    <a:pt x="156096" y="140549"/>
                    <a:pt x="153521" y="148565"/>
                    <a:pt x="153521" y="157747"/>
                  </a:cubicBezTo>
                  <a:cubicBezTo>
                    <a:pt x="153521" y="166201"/>
                    <a:pt x="155658" y="173828"/>
                    <a:pt x="159934" y="180581"/>
                  </a:cubicBezTo>
                  <a:moveTo>
                    <a:pt x="92598" y="199480"/>
                  </a:moveTo>
                  <a:lnTo>
                    <a:pt x="145067" y="57667"/>
                  </a:lnTo>
                  <a:lnTo>
                    <a:pt x="110380" y="57667"/>
                  </a:lnTo>
                  <a:lnTo>
                    <a:pt x="74040" y="166492"/>
                  </a:lnTo>
                  <a:lnTo>
                    <a:pt x="37992" y="57667"/>
                  </a:lnTo>
                  <a:lnTo>
                    <a:pt x="0" y="57667"/>
                  </a:lnTo>
                  <a:lnTo>
                    <a:pt x="52761" y="199480"/>
                  </a:lnTo>
                  <a:lnTo>
                    <a:pt x="92647" y="199480"/>
                  </a:lnTo>
                  <a:close/>
                </a:path>
              </a:pathLst>
            </a:custGeom>
            <a:solidFill>
              <a:srgbClr val="00008E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82F040A-2249-5AD6-44D0-95505F731356}"/>
                </a:ext>
              </a:extLst>
            </p:cNvPr>
            <p:cNvSpPr/>
            <p:nvPr userDrawn="1"/>
          </p:nvSpPr>
          <p:spPr>
            <a:xfrm>
              <a:off x="1353317" y="757511"/>
              <a:ext cx="1056767" cy="256321"/>
            </a:xfrm>
            <a:custGeom>
              <a:avLst/>
              <a:gdLst>
                <a:gd name="connsiteX0" fmla="*/ 991715 w 1056767"/>
                <a:gd name="connsiteY0" fmla="*/ 171010 h 256321"/>
                <a:gd name="connsiteX1" fmla="*/ 975586 w 1056767"/>
                <a:gd name="connsiteY1" fmla="*/ 174071 h 256321"/>
                <a:gd name="connsiteX2" fmla="*/ 961934 w 1056767"/>
                <a:gd name="connsiteY2" fmla="*/ 171156 h 256321"/>
                <a:gd name="connsiteX3" fmla="*/ 953189 w 1056767"/>
                <a:gd name="connsiteY3" fmla="*/ 163432 h 256321"/>
                <a:gd name="connsiteX4" fmla="*/ 950177 w 1056767"/>
                <a:gd name="connsiteY4" fmla="*/ 153326 h 256321"/>
                <a:gd name="connsiteX5" fmla="*/ 959311 w 1056767"/>
                <a:gd name="connsiteY5" fmla="*/ 137489 h 256321"/>
                <a:gd name="connsiteX6" fmla="*/ 982679 w 1056767"/>
                <a:gd name="connsiteY6" fmla="*/ 131513 h 256321"/>
                <a:gd name="connsiteX7" fmla="*/ 997157 w 1056767"/>
                <a:gd name="connsiteY7" fmla="*/ 132970 h 256321"/>
                <a:gd name="connsiteX8" fmla="*/ 1011343 w 1056767"/>
                <a:gd name="connsiteY8" fmla="*/ 137100 h 256321"/>
                <a:gd name="connsiteX9" fmla="*/ 1011343 w 1056767"/>
                <a:gd name="connsiteY9" fmla="*/ 151237 h 256321"/>
                <a:gd name="connsiteX10" fmla="*/ 1009448 w 1056767"/>
                <a:gd name="connsiteY10" fmla="*/ 157116 h 256321"/>
                <a:gd name="connsiteX11" fmla="*/ 1004541 w 1056767"/>
                <a:gd name="connsiteY11" fmla="*/ 163529 h 256321"/>
                <a:gd name="connsiteX12" fmla="*/ 991715 w 1056767"/>
                <a:gd name="connsiteY12" fmla="*/ 171108 h 256321"/>
                <a:gd name="connsiteX13" fmla="*/ 921902 w 1056767"/>
                <a:gd name="connsiteY13" fmla="*/ 179124 h 256321"/>
                <a:gd name="connsiteX14" fmla="*/ 939683 w 1056767"/>
                <a:gd name="connsiteY14" fmla="*/ 195059 h 256321"/>
                <a:gd name="connsiteX15" fmla="*/ 965238 w 1056767"/>
                <a:gd name="connsiteY15" fmla="*/ 200840 h 256321"/>
                <a:gd name="connsiteX16" fmla="*/ 993659 w 1056767"/>
                <a:gd name="connsiteY16" fmla="*/ 194282 h 256321"/>
                <a:gd name="connsiteX17" fmla="*/ 1016881 w 1056767"/>
                <a:gd name="connsiteY17" fmla="*/ 175674 h 256321"/>
                <a:gd name="connsiteX18" fmla="*/ 1017707 w 1056767"/>
                <a:gd name="connsiteY18" fmla="*/ 183059 h 256321"/>
                <a:gd name="connsiteX19" fmla="*/ 1024654 w 1056767"/>
                <a:gd name="connsiteY19" fmla="*/ 195059 h 256321"/>
                <a:gd name="connsiteX20" fmla="*/ 1041172 w 1056767"/>
                <a:gd name="connsiteY20" fmla="*/ 199966 h 256321"/>
                <a:gd name="connsiteX21" fmla="*/ 1047877 w 1056767"/>
                <a:gd name="connsiteY21" fmla="*/ 199431 h 256321"/>
                <a:gd name="connsiteX22" fmla="*/ 1056767 w 1056767"/>
                <a:gd name="connsiteY22" fmla="*/ 198071 h 256321"/>
                <a:gd name="connsiteX23" fmla="*/ 1056767 w 1056767"/>
                <a:gd name="connsiteY23" fmla="*/ 168290 h 256321"/>
                <a:gd name="connsiteX24" fmla="*/ 1050063 w 1056767"/>
                <a:gd name="connsiteY24" fmla="*/ 165326 h 256321"/>
                <a:gd name="connsiteX25" fmla="*/ 1048022 w 1056767"/>
                <a:gd name="connsiteY25" fmla="*/ 157262 h 256321"/>
                <a:gd name="connsiteX26" fmla="*/ 1048022 w 1056767"/>
                <a:gd name="connsiteY26" fmla="*/ 112274 h 256321"/>
                <a:gd name="connsiteX27" fmla="*/ 1030921 w 1056767"/>
                <a:gd name="connsiteY27" fmla="*/ 69182 h 256321"/>
                <a:gd name="connsiteX28" fmla="*/ 983213 w 1056767"/>
                <a:gd name="connsiteY28" fmla="*/ 54072 h 256321"/>
                <a:gd name="connsiteX29" fmla="*/ 951926 w 1056767"/>
                <a:gd name="connsiteY29" fmla="*/ 58736 h 256321"/>
                <a:gd name="connsiteX30" fmla="*/ 922825 w 1056767"/>
                <a:gd name="connsiteY30" fmla="*/ 72679 h 256321"/>
                <a:gd name="connsiteX31" fmla="*/ 934582 w 1056767"/>
                <a:gd name="connsiteY31" fmla="*/ 96728 h 256321"/>
                <a:gd name="connsiteX32" fmla="*/ 956979 w 1056767"/>
                <a:gd name="connsiteY32" fmla="*/ 84728 h 256321"/>
                <a:gd name="connsiteX33" fmla="*/ 979375 w 1056767"/>
                <a:gd name="connsiteY33" fmla="*/ 80647 h 256321"/>
                <a:gd name="connsiteX34" fmla="*/ 1003278 w 1056767"/>
                <a:gd name="connsiteY34" fmla="*/ 87886 h 256321"/>
                <a:gd name="connsiteX35" fmla="*/ 1011343 w 1056767"/>
                <a:gd name="connsiteY35" fmla="*/ 108533 h 256321"/>
                <a:gd name="connsiteX36" fmla="*/ 1011343 w 1056767"/>
                <a:gd name="connsiteY36" fmla="*/ 116161 h 256321"/>
                <a:gd name="connsiteX37" fmla="*/ 995213 w 1056767"/>
                <a:gd name="connsiteY37" fmla="*/ 111788 h 256321"/>
                <a:gd name="connsiteX38" fmla="*/ 976898 w 1056767"/>
                <a:gd name="connsiteY38" fmla="*/ 110428 h 256321"/>
                <a:gd name="connsiteX39" fmla="*/ 944930 w 1056767"/>
                <a:gd name="connsiteY39" fmla="*/ 116112 h 256321"/>
                <a:gd name="connsiteX40" fmla="*/ 923214 w 1056767"/>
                <a:gd name="connsiteY40" fmla="*/ 132193 h 256321"/>
                <a:gd name="connsiteX41" fmla="*/ 915441 w 1056767"/>
                <a:gd name="connsiteY41" fmla="*/ 156339 h 256321"/>
                <a:gd name="connsiteX42" fmla="*/ 921854 w 1056767"/>
                <a:gd name="connsiteY42" fmla="*/ 179172 h 256321"/>
                <a:gd name="connsiteX43" fmla="*/ 889206 w 1056767"/>
                <a:gd name="connsiteY43" fmla="*/ 0 h 256321"/>
                <a:gd name="connsiteX44" fmla="*/ 852575 w 1056767"/>
                <a:gd name="connsiteY44" fmla="*/ 0 h 256321"/>
                <a:gd name="connsiteX45" fmla="*/ 852575 w 1056767"/>
                <a:gd name="connsiteY45" fmla="*/ 36340 h 256321"/>
                <a:gd name="connsiteX46" fmla="*/ 889206 w 1056767"/>
                <a:gd name="connsiteY46" fmla="*/ 36340 h 256321"/>
                <a:gd name="connsiteX47" fmla="*/ 889206 w 1056767"/>
                <a:gd name="connsiteY47" fmla="*/ 0 h 256321"/>
                <a:gd name="connsiteX48" fmla="*/ 864769 w 1056767"/>
                <a:gd name="connsiteY48" fmla="*/ 245147 h 256321"/>
                <a:gd name="connsiteX49" fmla="*/ 882550 w 1056767"/>
                <a:gd name="connsiteY49" fmla="*/ 226686 h 256321"/>
                <a:gd name="connsiteX50" fmla="*/ 889255 w 1056767"/>
                <a:gd name="connsiteY50" fmla="*/ 199528 h 256321"/>
                <a:gd name="connsiteX51" fmla="*/ 889255 w 1056767"/>
                <a:gd name="connsiteY51" fmla="*/ 56307 h 256321"/>
                <a:gd name="connsiteX52" fmla="*/ 852624 w 1056767"/>
                <a:gd name="connsiteY52" fmla="*/ 56307 h 256321"/>
                <a:gd name="connsiteX53" fmla="*/ 852624 w 1056767"/>
                <a:gd name="connsiteY53" fmla="*/ 202103 h 256321"/>
                <a:gd name="connsiteX54" fmla="*/ 850292 w 1056767"/>
                <a:gd name="connsiteY54" fmla="*/ 211334 h 256321"/>
                <a:gd name="connsiteX55" fmla="*/ 844024 w 1056767"/>
                <a:gd name="connsiteY55" fmla="*/ 217698 h 256321"/>
                <a:gd name="connsiteX56" fmla="*/ 835134 w 1056767"/>
                <a:gd name="connsiteY56" fmla="*/ 219982 h 256321"/>
                <a:gd name="connsiteX57" fmla="*/ 826389 w 1056767"/>
                <a:gd name="connsiteY57" fmla="*/ 218621 h 256321"/>
                <a:gd name="connsiteX58" fmla="*/ 819004 w 1056767"/>
                <a:gd name="connsiteY58" fmla="*/ 213957 h 256321"/>
                <a:gd name="connsiteX59" fmla="*/ 803166 w 1056767"/>
                <a:gd name="connsiteY59" fmla="*/ 238832 h 256321"/>
                <a:gd name="connsiteX60" fmla="*/ 820122 w 1056767"/>
                <a:gd name="connsiteY60" fmla="*/ 248548 h 256321"/>
                <a:gd name="connsiteX61" fmla="*/ 839506 w 1056767"/>
                <a:gd name="connsiteY61" fmla="*/ 251706 h 256321"/>
                <a:gd name="connsiteX62" fmla="*/ 864769 w 1056767"/>
                <a:gd name="connsiteY62" fmla="*/ 245196 h 256321"/>
                <a:gd name="connsiteX63" fmla="*/ 747928 w 1056767"/>
                <a:gd name="connsiteY63" fmla="*/ 106590 h 256321"/>
                <a:gd name="connsiteX64" fmla="*/ 665144 w 1056767"/>
                <a:gd name="connsiteY64" fmla="*/ 106590 h 256321"/>
                <a:gd name="connsiteX65" fmla="*/ 665144 w 1056767"/>
                <a:gd name="connsiteY65" fmla="*/ 139675 h 256321"/>
                <a:gd name="connsiteX66" fmla="*/ 747928 w 1056767"/>
                <a:gd name="connsiteY66" fmla="*/ 139675 h 256321"/>
                <a:gd name="connsiteX67" fmla="*/ 747928 w 1056767"/>
                <a:gd name="connsiteY67" fmla="*/ 106590 h 256321"/>
                <a:gd name="connsiteX68" fmla="*/ 572788 w 1056767"/>
                <a:gd name="connsiteY68" fmla="*/ 171010 h 256321"/>
                <a:gd name="connsiteX69" fmla="*/ 556659 w 1056767"/>
                <a:gd name="connsiteY69" fmla="*/ 174071 h 256321"/>
                <a:gd name="connsiteX70" fmla="*/ 543007 w 1056767"/>
                <a:gd name="connsiteY70" fmla="*/ 171156 h 256321"/>
                <a:gd name="connsiteX71" fmla="*/ 534262 w 1056767"/>
                <a:gd name="connsiteY71" fmla="*/ 163432 h 256321"/>
                <a:gd name="connsiteX72" fmla="*/ 531250 w 1056767"/>
                <a:gd name="connsiteY72" fmla="*/ 153326 h 256321"/>
                <a:gd name="connsiteX73" fmla="*/ 540384 w 1056767"/>
                <a:gd name="connsiteY73" fmla="*/ 137489 h 256321"/>
                <a:gd name="connsiteX74" fmla="*/ 563752 w 1056767"/>
                <a:gd name="connsiteY74" fmla="*/ 131513 h 256321"/>
                <a:gd name="connsiteX75" fmla="*/ 578229 w 1056767"/>
                <a:gd name="connsiteY75" fmla="*/ 132970 h 256321"/>
                <a:gd name="connsiteX76" fmla="*/ 592415 w 1056767"/>
                <a:gd name="connsiteY76" fmla="*/ 137100 h 256321"/>
                <a:gd name="connsiteX77" fmla="*/ 592415 w 1056767"/>
                <a:gd name="connsiteY77" fmla="*/ 151237 h 256321"/>
                <a:gd name="connsiteX78" fmla="*/ 590521 w 1056767"/>
                <a:gd name="connsiteY78" fmla="*/ 157116 h 256321"/>
                <a:gd name="connsiteX79" fmla="*/ 585614 w 1056767"/>
                <a:gd name="connsiteY79" fmla="*/ 163529 h 256321"/>
                <a:gd name="connsiteX80" fmla="*/ 572788 w 1056767"/>
                <a:gd name="connsiteY80" fmla="*/ 171108 h 256321"/>
                <a:gd name="connsiteX81" fmla="*/ 502975 w 1056767"/>
                <a:gd name="connsiteY81" fmla="*/ 179124 h 256321"/>
                <a:gd name="connsiteX82" fmla="*/ 520756 w 1056767"/>
                <a:gd name="connsiteY82" fmla="*/ 195059 h 256321"/>
                <a:gd name="connsiteX83" fmla="*/ 546311 w 1056767"/>
                <a:gd name="connsiteY83" fmla="*/ 200840 h 256321"/>
                <a:gd name="connsiteX84" fmla="*/ 574731 w 1056767"/>
                <a:gd name="connsiteY84" fmla="*/ 194282 h 256321"/>
                <a:gd name="connsiteX85" fmla="*/ 597954 w 1056767"/>
                <a:gd name="connsiteY85" fmla="*/ 175674 h 256321"/>
                <a:gd name="connsiteX86" fmla="*/ 598780 w 1056767"/>
                <a:gd name="connsiteY86" fmla="*/ 183059 h 256321"/>
                <a:gd name="connsiteX87" fmla="*/ 605727 w 1056767"/>
                <a:gd name="connsiteY87" fmla="*/ 195059 h 256321"/>
                <a:gd name="connsiteX88" fmla="*/ 622245 w 1056767"/>
                <a:gd name="connsiteY88" fmla="*/ 199966 h 256321"/>
                <a:gd name="connsiteX89" fmla="*/ 628950 w 1056767"/>
                <a:gd name="connsiteY89" fmla="*/ 199431 h 256321"/>
                <a:gd name="connsiteX90" fmla="*/ 637840 w 1056767"/>
                <a:gd name="connsiteY90" fmla="*/ 198071 h 256321"/>
                <a:gd name="connsiteX91" fmla="*/ 637840 w 1056767"/>
                <a:gd name="connsiteY91" fmla="*/ 168290 h 256321"/>
                <a:gd name="connsiteX92" fmla="*/ 631136 w 1056767"/>
                <a:gd name="connsiteY92" fmla="*/ 165326 h 256321"/>
                <a:gd name="connsiteX93" fmla="*/ 629095 w 1056767"/>
                <a:gd name="connsiteY93" fmla="*/ 157262 h 256321"/>
                <a:gd name="connsiteX94" fmla="*/ 629095 w 1056767"/>
                <a:gd name="connsiteY94" fmla="*/ 112274 h 256321"/>
                <a:gd name="connsiteX95" fmla="*/ 611994 w 1056767"/>
                <a:gd name="connsiteY95" fmla="*/ 69182 h 256321"/>
                <a:gd name="connsiteX96" fmla="*/ 564286 w 1056767"/>
                <a:gd name="connsiteY96" fmla="*/ 54072 h 256321"/>
                <a:gd name="connsiteX97" fmla="*/ 532999 w 1056767"/>
                <a:gd name="connsiteY97" fmla="*/ 58736 h 256321"/>
                <a:gd name="connsiteX98" fmla="*/ 503898 w 1056767"/>
                <a:gd name="connsiteY98" fmla="*/ 72679 h 256321"/>
                <a:gd name="connsiteX99" fmla="*/ 515655 w 1056767"/>
                <a:gd name="connsiteY99" fmla="*/ 96728 h 256321"/>
                <a:gd name="connsiteX100" fmla="*/ 538052 w 1056767"/>
                <a:gd name="connsiteY100" fmla="*/ 84728 h 256321"/>
                <a:gd name="connsiteX101" fmla="*/ 560448 w 1056767"/>
                <a:gd name="connsiteY101" fmla="*/ 80647 h 256321"/>
                <a:gd name="connsiteX102" fmla="*/ 584351 w 1056767"/>
                <a:gd name="connsiteY102" fmla="*/ 87886 h 256321"/>
                <a:gd name="connsiteX103" fmla="*/ 592415 w 1056767"/>
                <a:gd name="connsiteY103" fmla="*/ 108533 h 256321"/>
                <a:gd name="connsiteX104" fmla="*/ 592415 w 1056767"/>
                <a:gd name="connsiteY104" fmla="*/ 116161 h 256321"/>
                <a:gd name="connsiteX105" fmla="*/ 576286 w 1056767"/>
                <a:gd name="connsiteY105" fmla="*/ 111788 h 256321"/>
                <a:gd name="connsiteX106" fmla="*/ 557970 w 1056767"/>
                <a:gd name="connsiteY106" fmla="*/ 110428 h 256321"/>
                <a:gd name="connsiteX107" fmla="*/ 526003 w 1056767"/>
                <a:gd name="connsiteY107" fmla="*/ 116112 h 256321"/>
                <a:gd name="connsiteX108" fmla="*/ 504287 w 1056767"/>
                <a:gd name="connsiteY108" fmla="*/ 132193 h 256321"/>
                <a:gd name="connsiteX109" fmla="*/ 496514 w 1056767"/>
                <a:gd name="connsiteY109" fmla="*/ 156339 h 256321"/>
                <a:gd name="connsiteX110" fmla="*/ 502926 w 1056767"/>
                <a:gd name="connsiteY110" fmla="*/ 179172 h 256321"/>
                <a:gd name="connsiteX111" fmla="*/ 388855 w 1056767"/>
                <a:gd name="connsiteY111" fmla="*/ 166104 h 256321"/>
                <a:gd name="connsiteX112" fmla="*/ 375883 w 1056767"/>
                <a:gd name="connsiteY112" fmla="*/ 156096 h 256321"/>
                <a:gd name="connsiteX113" fmla="*/ 366993 w 1056767"/>
                <a:gd name="connsiteY113" fmla="*/ 141958 h 256321"/>
                <a:gd name="connsiteX114" fmla="*/ 366993 w 1056767"/>
                <a:gd name="connsiteY114" fmla="*/ 108728 h 256321"/>
                <a:gd name="connsiteX115" fmla="*/ 372337 w 1056767"/>
                <a:gd name="connsiteY115" fmla="*/ 99400 h 256321"/>
                <a:gd name="connsiteX116" fmla="*/ 380936 w 1056767"/>
                <a:gd name="connsiteY116" fmla="*/ 91967 h 256321"/>
                <a:gd name="connsiteX117" fmla="*/ 391187 w 1056767"/>
                <a:gd name="connsiteY117" fmla="*/ 87060 h 256321"/>
                <a:gd name="connsiteX118" fmla="*/ 401729 w 1056767"/>
                <a:gd name="connsiteY118" fmla="*/ 85311 h 256321"/>
                <a:gd name="connsiteX119" fmla="*/ 417470 w 1056767"/>
                <a:gd name="connsiteY119" fmla="*/ 88517 h 256321"/>
                <a:gd name="connsiteX120" fmla="*/ 430150 w 1056767"/>
                <a:gd name="connsiteY120" fmla="*/ 97505 h 256321"/>
                <a:gd name="connsiteX121" fmla="*/ 438506 w 1056767"/>
                <a:gd name="connsiteY121" fmla="*/ 110768 h 256321"/>
                <a:gd name="connsiteX122" fmla="*/ 441372 w 1056767"/>
                <a:gd name="connsiteY122" fmla="*/ 127140 h 256321"/>
                <a:gd name="connsiteX123" fmla="*/ 438749 w 1056767"/>
                <a:gd name="connsiteY123" fmla="*/ 143076 h 256321"/>
                <a:gd name="connsiteX124" fmla="*/ 431121 w 1056767"/>
                <a:gd name="connsiteY124" fmla="*/ 156776 h 256321"/>
                <a:gd name="connsiteX125" fmla="*/ 419219 w 1056767"/>
                <a:gd name="connsiteY125" fmla="*/ 166298 h 256321"/>
                <a:gd name="connsiteX126" fmla="*/ 403915 w 1056767"/>
                <a:gd name="connsiteY126" fmla="*/ 169796 h 256321"/>
                <a:gd name="connsiteX127" fmla="*/ 388903 w 1056767"/>
                <a:gd name="connsiteY127" fmla="*/ 166201 h 256321"/>
                <a:gd name="connsiteX128" fmla="*/ 448563 w 1056767"/>
                <a:gd name="connsiteY128" fmla="*/ 190978 h 256321"/>
                <a:gd name="connsiteX129" fmla="*/ 470716 w 1056767"/>
                <a:gd name="connsiteY129" fmla="*/ 164355 h 256321"/>
                <a:gd name="connsiteX130" fmla="*/ 478781 w 1056767"/>
                <a:gd name="connsiteY130" fmla="*/ 127043 h 256321"/>
                <a:gd name="connsiteX131" fmla="*/ 473728 w 1056767"/>
                <a:gd name="connsiteY131" fmla="*/ 98817 h 256321"/>
                <a:gd name="connsiteX132" fmla="*/ 459639 w 1056767"/>
                <a:gd name="connsiteY132" fmla="*/ 75594 h 256321"/>
                <a:gd name="connsiteX133" fmla="*/ 438457 w 1056767"/>
                <a:gd name="connsiteY133" fmla="*/ 59805 h 256321"/>
                <a:gd name="connsiteX134" fmla="*/ 411786 w 1056767"/>
                <a:gd name="connsiteY134" fmla="*/ 54121 h 256321"/>
                <a:gd name="connsiteX135" fmla="*/ 383073 w 1056767"/>
                <a:gd name="connsiteY135" fmla="*/ 61263 h 256321"/>
                <a:gd name="connsiteX136" fmla="*/ 362280 w 1056767"/>
                <a:gd name="connsiteY136" fmla="*/ 80841 h 256321"/>
                <a:gd name="connsiteX137" fmla="*/ 362280 w 1056767"/>
                <a:gd name="connsiteY137" fmla="*/ 56259 h 256321"/>
                <a:gd name="connsiteX138" fmla="*/ 330313 w 1056767"/>
                <a:gd name="connsiteY138" fmla="*/ 56259 h 256321"/>
                <a:gd name="connsiteX139" fmla="*/ 330313 w 1056767"/>
                <a:gd name="connsiteY139" fmla="*/ 256321 h 256321"/>
                <a:gd name="connsiteX140" fmla="*/ 366944 w 1056767"/>
                <a:gd name="connsiteY140" fmla="*/ 256321 h 256321"/>
                <a:gd name="connsiteX141" fmla="*/ 366944 w 1056767"/>
                <a:gd name="connsiteY141" fmla="*/ 173294 h 256321"/>
                <a:gd name="connsiteX142" fmla="*/ 386766 w 1056767"/>
                <a:gd name="connsiteY142" fmla="*/ 193456 h 256321"/>
                <a:gd name="connsiteX143" fmla="*/ 416158 w 1056767"/>
                <a:gd name="connsiteY143" fmla="*/ 200889 h 256321"/>
                <a:gd name="connsiteX144" fmla="*/ 448563 w 1056767"/>
                <a:gd name="connsiteY144" fmla="*/ 191026 h 256321"/>
                <a:gd name="connsiteX145" fmla="*/ 168873 w 1056767"/>
                <a:gd name="connsiteY145" fmla="*/ 186654 h 256321"/>
                <a:gd name="connsiteX146" fmla="*/ 202492 w 1056767"/>
                <a:gd name="connsiteY146" fmla="*/ 200840 h 256321"/>
                <a:gd name="connsiteX147" fmla="*/ 235577 w 1056767"/>
                <a:gd name="connsiteY147" fmla="*/ 193407 h 256321"/>
                <a:gd name="connsiteX148" fmla="*/ 260159 w 1056767"/>
                <a:gd name="connsiteY148" fmla="*/ 171593 h 256321"/>
                <a:gd name="connsiteX149" fmla="*/ 260985 w 1056767"/>
                <a:gd name="connsiteY149" fmla="*/ 182962 h 256321"/>
                <a:gd name="connsiteX150" fmla="*/ 268224 w 1056767"/>
                <a:gd name="connsiteY150" fmla="*/ 195253 h 256321"/>
                <a:gd name="connsiteX151" fmla="*/ 284208 w 1056767"/>
                <a:gd name="connsiteY151" fmla="*/ 199723 h 256321"/>
                <a:gd name="connsiteX152" fmla="*/ 290912 w 1056767"/>
                <a:gd name="connsiteY152" fmla="*/ 199334 h 256321"/>
                <a:gd name="connsiteX153" fmla="*/ 300046 w 1056767"/>
                <a:gd name="connsiteY153" fmla="*/ 198120 h 256321"/>
                <a:gd name="connsiteX154" fmla="*/ 300046 w 1056767"/>
                <a:gd name="connsiteY154" fmla="*/ 168338 h 256321"/>
                <a:gd name="connsiteX155" fmla="*/ 293341 w 1056767"/>
                <a:gd name="connsiteY155" fmla="*/ 165375 h 256321"/>
                <a:gd name="connsiteX156" fmla="*/ 291301 w 1056767"/>
                <a:gd name="connsiteY156" fmla="*/ 157262 h 256321"/>
                <a:gd name="connsiteX157" fmla="*/ 291301 w 1056767"/>
                <a:gd name="connsiteY157" fmla="*/ 56307 h 256321"/>
                <a:gd name="connsiteX158" fmla="*/ 254670 w 1056767"/>
                <a:gd name="connsiteY158" fmla="*/ 56307 h 256321"/>
                <a:gd name="connsiteX159" fmla="*/ 254670 w 1056767"/>
                <a:gd name="connsiteY159" fmla="*/ 144290 h 256321"/>
                <a:gd name="connsiteX160" fmla="*/ 244710 w 1056767"/>
                <a:gd name="connsiteY160" fmla="*/ 158476 h 256321"/>
                <a:gd name="connsiteX161" fmla="*/ 231884 w 1056767"/>
                <a:gd name="connsiteY161" fmla="*/ 166930 h 256321"/>
                <a:gd name="connsiteX162" fmla="*/ 217796 w 1056767"/>
                <a:gd name="connsiteY162" fmla="*/ 169747 h 256321"/>
                <a:gd name="connsiteX163" fmla="*/ 200014 w 1056767"/>
                <a:gd name="connsiteY163" fmla="*/ 161537 h 256321"/>
                <a:gd name="connsiteX164" fmla="*/ 193990 w 1056767"/>
                <a:gd name="connsiteY164" fmla="*/ 137100 h 256321"/>
                <a:gd name="connsiteX165" fmla="*/ 193990 w 1056767"/>
                <a:gd name="connsiteY165" fmla="*/ 56307 h 256321"/>
                <a:gd name="connsiteX166" fmla="*/ 157359 w 1056767"/>
                <a:gd name="connsiteY166" fmla="*/ 56307 h 256321"/>
                <a:gd name="connsiteX167" fmla="*/ 157359 w 1056767"/>
                <a:gd name="connsiteY167" fmla="*/ 145116 h 256321"/>
                <a:gd name="connsiteX168" fmla="*/ 168824 w 1056767"/>
                <a:gd name="connsiteY168" fmla="*/ 186654 h 256321"/>
                <a:gd name="connsiteX169" fmla="*/ 136614 w 1056767"/>
                <a:gd name="connsiteY169" fmla="*/ 198120 h 256321"/>
                <a:gd name="connsiteX170" fmla="*/ 136614 w 1056767"/>
                <a:gd name="connsiteY170" fmla="*/ 165035 h 256321"/>
                <a:gd name="connsiteX171" fmla="*/ 37700 w 1056767"/>
                <a:gd name="connsiteY171" fmla="*/ 165035 h 256321"/>
                <a:gd name="connsiteX172" fmla="*/ 37700 w 1056767"/>
                <a:gd name="connsiteY172" fmla="*/ 4081 h 256321"/>
                <a:gd name="connsiteX173" fmla="*/ 0 w 1056767"/>
                <a:gd name="connsiteY173" fmla="*/ 4081 h 256321"/>
                <a:gd name="connsiteX174" fmla="*/ 0 w 1056767"/>
                <a:gd name="connsiteY174" fmla="*/ 198120 h 256321"/>
                <a:gd name="connsiteX175" fmla="*/ 136614 w 1056767"/>
                <a:gd name="connsiteY175" fmla="*/ 198120 h 25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6767" h="256321">
                  <a:moveTo>
                    <a:pt x="991715" y="171010"/>
                  </a:moveTo>
                  <a:cubicBezTo>
                    <a:pt x="986420" y="173051"/>
                    <a:pt x="981076" y="174071"/>
                    <a:pt x="975586" y="174071"/>
                  </a:cubicBezTo>
                  <a:cubicBezTo>
                    <a:pt x="970096" y="174071"/>
                    <a:pt x="965772" y="173100"/>
                    <a:pt x="961934" y="171156"/>
                  </a:cubicBezTo>
                  <a:cubicBezTo>
                    <a:pt x="958096" y="169213"/>
                    <a:pt x="955181" y="166638"/>
                    <a:pt x="953189" y="163432"/>
                  </a:cubicBezTo>
                  <a:cubicBezTo>
                    <a:pt x="951197" y="160225"/>
                    <a:pt x="950177" y="156873"/>
                    <a:pt x="950177" y="153326"/>
                  </a:cubicBezTo>
                  <a:cubicBezTo>
                    <a:pt x="950177" y="146768"/>
                    <a:pt x="953238" y="141472"/>
                    <a:pt x="959311" y="137489"/>
                  </a:cubicBezTo>
                  <a:cubicBezTo>
                    <a:pt x="965432" y="133505"/>
                    <a:pt x="973205" y="131513"/>
                    <a:pt x="982679" y="131513"/>
                  </a:cubicBezTo>
                  <a:cubicBezTo>
                    <a:pt x="987246" y="131513"/>
                    <a:pt x="992055" y="131999"/>
                    <a:pt x="997157" y="132970"/>
                  </a:cubicBezTo>
                  <a:cubicBezTo>
                    <a:pt x="1002258" y="133942"/>
                    <a:pt x="1006970" y="135351"/>
                    <a:pt x="1011343" y="137100"/>
                  </a:cubicBezTo>
                  <a:lnTo>
                    <a:pt x="1011343" y="151237"/>
                  </a:lnTo>
                  <a:cubicBezTo>
                    <a:pt x="1011343" y="153035"/>
                    <a:pt x="1010711" y="154978"/>
                    <a:pt x="1009448" y="157116"/>
                  </a:cubicBezTo>
                  <a:cubicBezTo>
                    <a:pt x="1008185" y="159254"/>
                    <a:pt x="1006533" y="161391"/>
                    <a:pt x="1004541" y="163529"/>
                  </a:cubicBezTo>
                  <a:cubicBezTo>
                    <a:pt x="1001237" y="166541"/>
                    <a:pt x="996962" y="169067"/>
                    <a:pt x="991715" y="171108"/>
                  </a:cubicBezTo>
                  <a:moveTo>
                    <a:pt x="921902" y="179124"/>
                  </a:moveTo>
                  <a:cubicBezTo>
                    <a:pt x="926177" y="185877"/>
                    <a:pt x="932104" y="191172"/>
                    <a:pt x="939683" y="195059"/>
                  </a:cubicBezTo>
                  <a:cubicBezTo>
                    <a:pt x="947214" y="198945"/>
                    <a:pt x="955764" y="200840"/>
                    <a:pt x="965238" y="200840"/>
                  </a:cubicBezTo>
                  <a:cubicBezTo>
                    <a:pt x="974711" y="200840"/>
                    <a:pt x="984379" y="198654"/>
                    <a:pt x="993659" y="194282"/>
                  </a:cubicBezTo>
                  <a:cubicBezTo>
                    <a:pt x="1002938" y="189909"/>
                    <a:pt x="1010711" y="183739"/>
                    <a:pt x="1016881" y="175674"/>
                  </a:cubicBezTo>
                  <a:lnTo>
                    <a:pt x="1017707" y="183059"/>
                  </a:lnTo>
                  <a:cubicBezTo>
                    <a:pt x="1018630" y="187820"/>
                    <a:pt x="1020962" y="191804"/>
                    <a:pt x="1024654" y="195059"/>
                  </a:cubicBezTo>
                  <a:cubicBezTo>
                    <a:pt x="1028395" y="198362"/>
                    <a:pt x="1033885" y="199966"/>
                    <a:pt x="1041172" y="199966"/>
                  </a:cubicBezTo>
                  <a:cubicBezTo>
                    <a:pt x="1042970" y="199966"/>
                    <a:pt x="1045205" y="199771"/>
                    <a:pt x="1047877" y="199431"/>
                  </a:cubicBezTo>
                  <a:cubicBezTo>
                    <a:pt x="1050500" y="199043"/>
                    <a:pt x="1053464" y="198605"/>
                    <a:pt x="1056767" y="198071"/>
                  </a:cubicBezTo>
                  <a:lnTo>
                    <a:pt x="1056767" y="168290"/>
                  </a:lnTo>
                  <a:cubicBezTo>
                    <a:pt x="1053658" y="167950"/>
                    <a:pt x="1051423" y="166930"/>
                    <a:pt x="1050063" y="165326"/>
                  </a:cubicBezTo>
                  <a:cubicBezTo>
                    <a:pt x="1048703" y="163723"/>
                    <a:pt x="1048022" y="161002"/>
                    <a:pt x="1048022" y="157262"/>
                  </a:cubicBezTo>
                  <a:lnTo>
                    <a:pt x="1048022" y="112274"/>
                  </a:lnTo>
                  <a:cubicBezTo>
                    <a:pt x="1048022" y="93619"/>
                    <a:pt x="1042338" y="79238"/>
                    <a:pt x="1030921" y="69182"/>
                  </a:cubicBezTo>
                  <a:cubicBezTo>
                    <a:pt x="1019553" y="59125"/>
                    <a:pt x="1003618" y="54072"/>
                    <a:pt x="983213" y="54072"/>
                  </a:cubicBezTo>
                  <a:cubicBezTo>
                    <a:pt x="972282" y="54072"/>
                    <a:pt x="961837" y="55627"/>
                    <a:pt x="951926" y="58736"/>
                  </a:cubicBezTo>
                  <a:cubicBezTo>
                    <a:pt x="942015" y="61846"/>
                    <a:pt x="932299" y="66461"/>
                    <a:pt x="922825" y="72679"/>
                  </a:cubicBezTo>
                  <a:lnTo>
                    <a:pt x="934582" y="96728"/>
                  </a:lnTo>
                  <a:cubicBezTo>
                    <a:pt x="942404" y="91432"/>
                    <a:pt x="949886" y="87449"/>
                    <a:pt x="956979" y="84728"/>
                  </a:cubicBezTo>
                  <a:cubicBezTo>
                    <a:pt x="964072" y="82007"/>
                    <a:pt x="971553" y="80647"/>
                    <a:pt x="979375" y="80647"/>
                  </a:cubicBezTo>
                  <a:cubicBezTo>
                    <a:pt x="989966" y="80647"/>
                    <a:pt x="997934" y="83076"/>
                    <a:pt x="1003278" y="87886"/>
                  </a:cubicBezTo>
                  <a:cubicBezTo>
                    <a:pt x="1008671" y="92744"/>
                    <a:pt x="1011343" y="99594"/>
                    <a:pt x="1011343" y="108533"/>
                  </a:cubicBezTo>
                  <a:lnTo>
                    <a:pt x="1011343" y="116161"/>
                  </a:lnTo>
                  <a:cubicBezTo>
                    <a:pt x="1006776" y="114169"/>
                    <a:pt x="1001432" y="112711"/>
                    <a:pt x="995213" y="111788"/>
                  </a:cubicBezTo>
                  <a:cubicBezTo>
                    <a:pt x="988995" y="110865"/>
                    <a:pt x="982922" y="110428"/>
                    <a:pt x="976898" y="110428"/>
                  </a:cubicBezTo>
                  <a:cubicBezTo>
                    <a:pt x="964849" y="110428"/>
                    <a:pt x="954210" y="112323"/>
                    <a:pt x="944930" y="116112"/>
                  </a:cubicBezTo>
                  <a:cubicBezTo>
                    <a:pt x="935651" y="119902"/>
                    <a:pt x="928412" y="125246"/>
                    <a:pt x="923214" y="132193"/>
                  </a:cubicBezTo>
                  <a:cubicBezTo>
                    <a:pt x="918016" y="139140"/>
                    <a:pt x="915441" y="147156"/>
                    <a:pt x="915441" y="156339"/>
                  </a:cubicBezTo>
                  <a:cubicBezTo>
                    <a:pt x="915441" y="164792"/>
                    <a:pt x="917578" y="172419"/>
                    <a:pt x="921854" y="179172"/>
                  </a:cubicBezTo>
                  <a:moveTo>
                    <a:pt x="889206" y="0"/>
                  </a:moveTo>
                  <a:lnTo>
                    <a:pt x="852575" y="0"/>
                  </a:lnTo>
                  <a:lnTo>
                    <a:pt x="852575" y="36340"/>
                  </a:lnTo>
                  <a:lnTo>
                    <a:pt x="889206" y="36340"/>
                  </a:lnTo>
                  <a:lnTo>
                    <a:pt x="889206" y="0"/>
                  </a:lnTo>
                  <a:close/>
                  <a:moveTo>
                    <a:pt x="864769" y="245147"/>
                  </a:moveTo>
                  <a:cubicBezTo>
                    <a:pt x="872154" y="240775"/>
                    <a:pt x="878081" y="234654"/>
                    <a:pt x="882550" y="226686"/>
                  </a:cubicBezTo>
                  <a:cubicBezTo>
                    <a:pt x="887020" y="218719"/>
                    <a:pt x="889255" y="209682"/>
                    <a:pt x="889255" y="199528"/>
                  </a:cubicBezTo>
                  <a:lnTo>
                    <a:pt x="889255" y="56307"/>
                  </a:lnTo>
                  <a:lnTo>
                    <a:pt x="852624" y="56307"/>
                  </a:lnTo>
                  <a:lnTo>
                    <a:pt x="852624" y="202103"/>
                  </a:lnTo>
                  <a:cubicBezTo>
                    <a:pt x="852624" y="205553"/>
                    <a:pt x="851846" y="208613"/>
                    <a:pt x="850292" y="211334"/>
                  </a:cubicBezTo>
                  <a:cubicBezTo>
                    <a:pt x="848737" y="214055"/>
                    <a:pt x="846648" y="216144"/>
                    <a:pt x="844024" y="217698"/>
                  </a:cubicBezTo>
                  <a:cubicBezTo>
                    <a:pt x="841401" y="219253"/>
                    <a:pt x="838437" y="219982"/>
                    <a:pt x="835134" y="219982"/>
                  </a:cubicBezTo>
                  <a:cubicBezTo>
                    <a:pt x="832219" y="219982"/>
                    <a:pt x="829304" y="219544"/>
                    <a:pt x="826389" y="218621"/>
                  </a:cubicBezTo>
                  <a:cubicBezTo>
                    <a:pt x="823474" y="217698"/>
                    <a:pt x="820996" y="216144"/>
                    <a:pt x="819004" y="213957"/>
                  </a:cubicBezTo>
                  <a:lnTo>
                    <a:pt x="803166" y="238832"/>
                  </a:lnTo>
                  <a:cubicBezTo>
                    <a:pt x="808268" y="243204"/>
                    <a:pt x="813903" y="246459"/>
                    <a:pt x="820122" y="248548"/>
                  </a:cubicBezTo>
                  <a:cubicBezTo>
                    <a:pt x="826292" y="250637"/>
                    <a:pt x="832802" y="251706"/>
                    <a:pt x="839506" y="251706"/>
                  </a:cubicBezTo>
                  <a:cubicBezTo>
                    <a:pt x="848980" y="251706"/>
                    <a:pt x="857385" y="249520"/>
                    <a:pt x="864769" y="245196"/>
                  </a:cubicBezTo>
                  <a:moveTo>
                    <a:pt x="747928" y="106590"/>
                  </a:moveTo>
                  <a:lnTo>
                    <a:pt x="665144" y="106590"/>
                  </a:lnTo>
                  <a:lnTo>
                    <a:pt x="665144" y="139675"/>
                  </a:lnTo>
                  <a:lnTo>
                    <a:pt x="747928" y="139675"/>
                  </a:lnTo>
                  <a:lnTo>
                    <a:pt x="747928" y="106590"/>
                  </a:lnTo>
                  <a:close/>
                  <a:moveTo>
                    <a:pt x="572788" y="171010"/>
                  </a:moveTo>
                  <a:cubicBezTo>
                    <a:pt x="567493" y="173051"/>
                    <a:pt x="562149" y="174071"/>
                    <a:pt x="556659" y="174071"/>
                  </a:cubicBezTo>
                  <a:cubicBezTo>
                    <a:pt x="551169" y="174071"/>
                    <a:pt x="546796" y="173100"/>
                    <a:pt x="543007" y="171156"/>
                  </a:cubicBezTo>
                  <a:cubicBezTo>
                    <a:pt x="539169" y="169213"/>
                    <a:pt x="536254" y="166638"/>
                    <a:pt x="534262" y="163432"/>
                  </a:cubicBezTo>
                  <a:cubicBezTo>
                    <a:pt x="532270" y="160225"/>
                    <a:pt x="531250" y="156873"/>
                    <a:pt x="531250" y="153326"/>
                  </a:cubicBezTo>
                  <a:cubicBezTo>
                    <a:pt x="531250" y="146768"/>
                    <a:pt x="534311" y="141472"/>
                    <a:pt x="540384" y="137489"/>
                  </a:cubicBezTo>
                  <a:cubicBezTo>
                    <a:pt x="546505" y="133505"/>
                    <a:pt x="554278" y="131513"/>
                    <a:pt x="563752" y="131513"/>
                  </a:cubicBezTo>
                  <a:cubicBezTo>
                    <a:pt x="568319" y="131513"/>
                    <a:pt x="573128" y="131999"/>
                    <a:pt x="578229" y="132970"/>
                  </a:cubicBezTo>
                  <a:cubicBezTo>
                    <a:pt x="583331" y="133942"/>
                    <a:pt x="588043" y="135351"/>
                    <a:pt x="592415" y="137100"/>
                  </a:cubicBezTo>
                  <a:lnTo>
                    <a:pt x="592415" y="151237"/>
                  </a:lnTo>
                  <a:cubicBezTo>
                    <a:pt x="592415" y="153035"/>
                    <a:pt x="591784" y="154978"/>
                    <a:pt x="590521" y="157116"/>
                  </a:cubicBezTo>
                  <a:cubicBezTo>
                    <a:pt x="589258" y="159254"/>
                    <a:pt x="587606" y="161391"/>
                    <a:pt x="585614" y="163529"/>
                  </a:cubicBezTo>
                  <a:cubicBezTo>
                    <a:pt x="582310" y="166541"/>
                    <a:pt x="578035" y="169067"/>
                    <a:pt x="572788" y="171108"/>
                  </a:cubicBezTo>
                  <a:moveTo>
                    <a:pt x="502975" y="179124"/>
                  </a:moveTo>
                  <a:cubicBezTo>
                    <a:pt x="507250" y="185877"/>
                    <a:pt x="513177" y="191172"/>
                    <a:pt x="520756" y="195059"/>
                  </a:cubicBezTo>
                  <a:cubicBezTo>
                    <a:pt x="528335" y="198945"/>
                    <a:pt x="536837" y="200840"/>
                    <a:pt x="546311" y="200840"/>
                  </a:cubicBezTo>
                  <a:cubicBezTo>
                    <a:pt x="555784" y="200840"/>
                    <a:pt x="565452" y="198654"/>
                    <a:pt x="574731" y="194282"/>
                  </a:cubicBezTo>
                  <a:cubicBezTo>
                    <a:pt x="584011" y="189909"/>
                    <a:pt x="591784" y="183739"/>
                    <a:pt x="597954" y="175674"/>
                  </a:cubicBezTo>
                  <a:lnTo>
                    <a:pt x="598780" y="183059"/>
                  </a:lnTo>
                  <a:cubicBezTo>
                    <a:pt x="599703" y="187820"/>
                    <a:pt x="601986" y="191804"/>
                    <a:pt x="605727" y="195059"/>
                  </a:cubicBezTo>
                  <a:cubicBezTo>
                    <a:pt x="609468" y="198362"/>
                    <a:pt x="614958" y="199966"/>
                    <a:pt x="622245" y="199966"/>
                  </a:cubicBezTo>
                  <a:cubicBezTo>
                    <a:pt x="624091" y="199966"/>
                    <a:pt x="626278" y="199771"/>
                    <a:pt x="628950" y="199431"/>
                  </a:cubicBezTo>
                  <a:cubicBezTo>
                    <a:pt x="631573" y="199043"/>
                    <a:pt x="634536" y="198605"/>
                    <a:pt x="637840" y="198071"/>
                  </a:cubicBezTo>
                  <a:lnTo>
                    <a:pt x="637840" y="168290"/>
                  </a:lnTo>
                  <a:cubicBezTo>
                    <a:pt x="634731" y="167950"/>
                    <a:pt x="632496" y="166930"/>
                    <a:pt x="631136" y="165326"/>
                  </a:cubicBezTo>
                  <a:cubicBezTo>
                    <a:pt x="629775" y="163723"/>
                    <a:pt x="629095" y="161002"/>
                    <a:pt x="629095" y="157262"/>
                  </a:cubicBezTo>
                  <a:lnTo>
                    <a:pt x="629095" y="112274"/>
                  </a:lnTo>
                  <a:cubicBezTo>
                    <a:pt x="629095" y="93619"/>
                    <a:pt x="623411" y="79238"/>
                    <a:pt x="611994" y="69182"/>
                  </a:cubicBezTo>
                  <a:cubicBezTo>
                    <a:pt x="600626" y="59125"/>
                    <a:pt x="584691" y="54072"/>
                    <a:pt x="564286" y="54072"/>
                  </a:cubicBezTo>
                  <a:cubicBezTo>
                    <a:pt x="553355" y="54072"/>
                    <a:pt x="542910" y="55627"/>
                    <a:pt x="532999" y="58736"/>
                  </a:cubicBezTo>
                  <a:cubicBezTo>
                    <a:pt x="523088" y="61846"/>
                    <a:pt x="513372" y="66461"/>
                    <a:pt x="503898" y="72679"/>
                  </a:cubicBezTo>
                  <a:lnTo>
                    <a:pt x="515655" y="96728"/>
                  </a:lnTo>
                  <a:cubicBezTo>
                    <a:pt x="523477" y="91432"/>
                    <a:pt x="530959" y="87449"/>
                    <a:pt x="538052" y="84728"/>
                  </a:cubicBezTo>
                  <a:cubicBezTo>
                    <a:pt x="545145" y="82007"/>
                    <a:pt x="552626" y="80647"/>
                    <a:pt x="560448" y="80647"/>
                  </a:cubicBezTo>
                  <a:cubicBezTo>
                    <a:pt x="570991" y="80647"/>
                    <a:pt x="579007" y="83076"/>
                    <a:pt x="584351" y="87886"/>
                  </a:cubicBezTo>
                  <a:cubicBezTo>
                    <a:pt x="589695" y="92744"/>
                    <a:pt x="592415" y="99594"/>
                    <a:pt x="592415" y="108533"/>
                  </a:cubicBezTo>
                  <a:lnTo>
                    <a:pt x="592415" y="116161"/>
                  </a:lnTo>
                  <a:cubicBezTo>
                    <a:pt x="587849" y="114169"/>
                    <a:pt x="582505" y="112711"/>
                    <a:pt x="576286" y="111788"/>
                  </a:cubicBezTo>
                  <a:cubicBezTo>
                    <a:pt x="570116" y="110865"/>
                    <a:pt x="563995" y="110428"/>
                    <a:pt x="557970" y="110428"/>
                  </a:cubicBezTo>
                  <a:cubicBezTo>
                    <a:pt x="545922" y="110428"/>
                    <a:pt x="535282" y="112323"/>
                    <a:pt x="526003" y="116112"/>
                  </a:cubicBezTo>
                  <a:cubicBezTo>
                    <a:pt x="516724" y="119902"/>
                    <a:pt x="509485" y="125246"/>
                    <a:pt x="504287" y="132193"/>
                  </a:cubicBezTo>
                  <a:cubicBezTo>
                    <a:pt x="499088" y="139140"/>
                    <a:pt x="496514" y="147156"/>
                    <a:pt x="496514" y="156339"/>
                  </a:cubicBezTo>
                  <a:cubicBezTo>
                    <a:pt x="496514" y="164792"/>
                    <a:pt x="498651" y="172419"/>
                    <a:pt x="502926" y="179172"/>
                  </a:cubicBezTo>
                  <a:moveTo>
                    <a:pt x="388855" y="166104"/>
                  </a:moveTo>
                  <a:cubicBezTo>
                    <a:pt x="383948" y="163723"/>
                    <a:pt x="379624" y="160371"/>
                    <a:pt x="375883" y="156096"/>
                  </a:cubicBezTo>
                  <a:cubicBezTo>
                    <a:pt x="372142" y="151820"/>
                    <a:pt x="369179" y="147108"/>
                    <a:pt x="366993" y="141958"/>
                  </a:cubicBezTo>
                  <a:lnTo>
                    <a:pt x="366993" y="108728"/>
                  </a:lnTo>
                  <a:cubicBezTo>
                    <a:pt x="368061" y="105375"/>
                    <a:pt x="369859" y="102266"/>
                    <a:pt x="372337" y="99400"/>
                  </a:cubicBezTo>
                  <a:cubicBezTo>
                    <a:pt x="374814" y="96582"/>
                    <a:pt x="377681" y="94056"/>
                    <a:pt x="380936" y="91967"/>
                  </a:cubicBezTo>
                  <a:cubicBezTo>
                    <a:pt x="384239" y="89829"/>
                    <a:pt x="387640" y="88177"/>
                    <a:pt x="391187" y="87060"/>
                  </a:cubicBezTo>
                  <a:cubicBezTo>
                    <a:pt x="394733" y="85894"/>
                    <a:pt x="398231" y="85311"/>
                    <a:pt x="401729" y="85311"/>
                  </a:cubicBezTo>
                  <a:cubicBezTo>
                    <a:pt x="407365" y="85311"/>
                    <a:pt x="412611" y="86380"/>
                    <a:pt x="417470" y="88517"/>
                  </a:cubicBezTo>
                  <a:cubicBezTo>
                    <a:pt x="422279" y="90655"/>
                    <a:pt x="426506" y="93667"/>
                    <a:pt x="430150" y="97505"/>
                  </a:cubicBezTo>
                  <a:cubicBezTo>
                    <a:pt x="433793" y="101343"/>
                    <a:pt x="436563" y="105764"/>
                    <a:pt x="438506" y="110768"/>
                  </a:cubicBezTo>
                  <a:cubicBezTo>
                    <a:pt x="440401" y="115772"/>
                    <a:pt x="441372" y="121213"/>
                    <a:pt x="441372" y="127140"/>
                  </a:cubicBezTo>
                  <a:cubicBezTo>
                    <a:pt x="441372" y="132679"/>
                    <a:pt x="440498" y="138023"/>
                    <a:pt x="438749" y="143076"/>
                  </a:cubicBezTo>
                  <a:cubicBezTo>
                    <a:pt x="437000" y="148177"/>
                    <a:pt x="434474" y="152743"/>
                    <a:pt x="431121" y="156776"/>
                  </a:cubicBezTo>
                  <a:cubicBezTo>
                    <a:pt x="427769" y="160808"/>
                    <a:pt x="423785" y="163966"/>
                    <a:pt x="419219" y="166298"/>
                  </a:cubicBezTo>
                  <a:cubicBezTo>
                    <a:pt x="414652" y="168630"/>
                    <a:pt x="409551" y="169796"/>
                    <a:pt x="403915" y="169796"/>
                  </a:cubicBezTo>
                  <a:cubicBezTo>
                    <a:pt x="398814" y="169796"/>
                    <a:pt x="393810" y="168581"/>
                    <a:pt x="388903" y="166201"/>
                  </a:cubicBezTo>
                  <a:moveTo>
                    <a:pt x="448563" y="190978"/>
                  </a:moveTo>
                  <a:cubicBezTo>
                    <a:pt x="457939" y="184419"/>
                    <a:pt x="465324" y="175529"/>
                    <a:pt x="470716" y="164355"/>
                  </a:cubicBezTo>
                  <a:cubicBezTo>
                    <a:pt x="476109" y="153181"/>
                    <a:pt x="478781" y="140744"/>
                    <a:pt x="478781" y="127043"/>
                  </a:cubicBezTo>
                  <a:cubicBezTo>
                    <a:pt x="478781" y="116938"/>
                    <a:pt x="477081" y="107562"/>
                    <a:pt x="473728" y="98817"/>
                  </a:cubicBezTo>
                  <a:cubicBezTo>
                    <a:pt x="470376" y="90072"/>
                    <a:pt x="465664" y="82347"/>
                    <a:pt x="459639" y="75594"/>
                  </a:cubicBezTo>
                  <a:cubicBezTo>
                    <a:pt x="453615" y="68841"/>
                    <a:pt x="446571" y="63546"/>
                    <a:pt x="438457" y="59805"/>
                  </a:cubicBezTo>
                  <a:cubicBezTo>
                    <a:pt x="430344" y="56016"/>
                    <a:pt x="421453" y="54121"/>
                    <a:pt x="411786" y="54121"/>
                  </a:cubicBezTo>
                  <a:cubicBezTo>
                    <a:pt x="401049" y="54121"/>
                    <a:pt x="391478" y="56501"/>
                    <a:pt x="383073" y="61263"/>
                  </a:cubicBezTo>
                  <a:cubicBezTo>
                    <a:pt x="374669" y="66024"/>
                    <a:pt x="367770" y="72582"/>
                    <a:pt x="362280" y="80841"/>
                  </a:cubicBezTo>
                  <a:lnTo>
                    <a:pt x="362280" y="56259"/>
                  </a:lnTo>
                  <a:lnTo>
                    <a:pt x="330313" y="56259"/>
                  </a:lnTo>
                  <a:lnTo>
                    <a:pt x="330313" y="256321"/>
                  </a:lnTo>
                  <a:lnTo>
                    <a:pt x="366944" y="256321"/>
                  </a:lnTo>
                  <a:lnTo>
                    <a:pt x="366944" y="173294"/>
                  </a:lnTo>
                  <a:cubicBezTo>
                    <a:pt x="371656" y="181747"/>
                    <a:pt x="378264" y="188500"/>
                    <a:pt x="386766" y="193456"/>
                  </a:cubicBezTo>
                  <a:cubicBezTo>
                    <a:pt x="395219" y="198411"/>
                    <a:pt x="405033" y="200889"/>
                    <a:pt x="416158" y="200889"/>
                  </a:cubicBezTo>
                  <a:cubicBezTo>
                    <a:pt x="428352" y="200889"/>
                    <a:pt x="439138" y="197585"/>
                    <a:pt x="448563" y="191026"/>
                  </a:cubicBezTo>
                  <a:moveTo>
                    <a:pt x="168873" y="186654"/>
                  </a:moveTo>
                  <a:cubicBezTo>
                    <a:pt x="176500" y="196128"/>
                    <a:pt x="187723" y="200840"/>
                    <a:pt x="202492" y="200840"/>
                  </a:cubicBezTo>
                  <a:cubicBezTo>
                    <a:pt x="214492" y="200840"/>
                    <a:pt x="225520" y="198362"/>
                    <a:pt x="235577" y="193407"/>
                  </a:cubicBezTo>
                  <a:cubicBezTo>
                    <a:pt x="245585" y="188452"/>
                    <a:pt x="253795" y="181164"/>
                    <a:pt x="260159" y="171593"/>
                  </a:cubicBezTo>
                  <a:lnTo>
                    <a:pt x="260985" y="182962"/>
                  </a:lnTo>
                  <a:cubicBezTo>
                    <a:pt x="261714" y="188209"/>
                    <a:pt x="264143" y="192290"/>
                    <a:pt x="268224" y="195253"/>
                  </a:cubicBezTo>
                  <a:cubicBezTo>
                    <a:pt x="272305" y="198217"/>
                    <a:pt x="277649" y="199723"/>
                    <a:pt x="284208" y="199723"/>
                  </a:cubicBezTo>
                  <a:cubicBezTo>
                    <a:pt x="286200" y="199723"/>
                    <a:pt x="288435" y="199577"/>
                    <a:pt x="290912" y="199334"/>
                  </a:cubicBezTo>
                  <a:cubicBezTo>
                    <a:pt x="293390" y="199091"/>
                    <a:pt x="296402" y="198654"/>
                    <a:pt x="300046" y="198120"/>
                  </a:cubicBezTo>
                  <a:lnTo>
                    <a:pt x="300046" y="168338"/>
                  </a:lnTo>
                  <a:cubicBezTo>
                    <a:pt x="296937" y="167998"/>
                    <a:pt x="294702" y="166978"/>
                    <a:pt x="293341" y="165375"/>
                  </a:cubicBezTo>
                  <a:cubicBezTo>
                    <a:pt x="291981" y="163772"/>
                    <a:pt x="291301" y="161051"/>
                    <a:pt x="291301" y="157262"/>
                  </a:cubicBezTo>
                  <a:lnTo>
                    <a:pt x="291301" y="56307"/>
                  </a:lnTo>
                  <a:lnTo>
                    <a:pt x="254670" y="56307"/>
                  </a:lnTo>
                  <a:lnTo>
                    <a:pt x="254670" y="144290"/>
                  </a:lnTo>
                  <a:cubicBezTo>
                    <a:pt x="251949" y="150023"/>
                    <a:pt x="248597" y="154735"/>
                    <a:pt x="244710" y="158476"/>
                  </a:cubicBezTo>
                  <a:cubicBezTo>
                    <a:pt x="240775" y="162217"/>
                    <a:pt x="236500" y="165035"/>
                    <a:pt x="231884" y="166930"/>
                  </a:cubicBezTo>
                  <a:cubicBezTo>
                    <a:pt x="227221" y="168824"/>
                    <a:pt x="222557" y="169747"/>
                    <a:pt x="217796" y="169747"/>
                  </a:cubicBezTo>
                  <a:cubicBezTo>
                    <a:pt x="209974" y="169747"/>
                    <a:pt x="204047" y="167027"/>
                    <a:pt x="200014" y="161537"/>
                  </a:cubicBezTo>
                  <a:cubicBezTo>
                    <a:pt x="196031" y="156047"/>
                    <a:pt x="193990" y="147885"/>
                    <a:pt x="193990" y="137100"/>
                  </a:cubicBezTo>
                  <a:lnTo>
                    <a:pt x="193990" y="56307"/>
                  </a:lnTo>
                  <a:lnTo>
                    <a:pt x="157359" y="56307"/>
                  </a:lnTo>
                  <a:lnTo>
                    <a:pt x="157359" y="145116"/>
                  </a:lnTo>
                  <a:cubicBezTo>
                    <a:pt x="157359" y="163334"/>
                    <a:pt x="161197" y="177180"/>
                    <a:pt x="168824" y="186654"/>
                  </a:cubicBezTo>
                  <a:moveTo>
                    <a:pt x="136614" y="198120"/>
                  </a:moveTo>
                  <a:lnTo>
                    <a:pt x="136614" y="165035"/>
                  </a:lnTo>
                  <a:lnTo>
                    <a:pt x="37700" y="165035"/>
                  </a:lnTo>
                  <a:lnTo>
                    <a:pt x="37700" y="4081"/>
                  </a:lnTo>
                  <a:lnTo>
                    <a:pt x="0" y="4081"/>
                  </a:lnTo>
                  <a:lnTo>
                    <a:pt x="0" y="198120"/>
                  </a:lnTo>
                  <a:lnTo>
                    <a:pt x="136614" y="198120"/>
                  </a:lnTo>
                  <a:close/>
                </a:path>
              </a:pathLst>
            </a:custGeom>
            <a:solidFill>
              <a:srgbClr val="00008E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6E255FAA-9044-9720-D6E8-EEFF9BE83579}"/>
                </a:ext>
              </a:extLst>
            </p:cNvPr>
            <p:cNvSpPr/>
            <p:nvPr/>
          </p:nvSpPr>
          <p:spPr>
            <a:xfrm>
              <a:off x="972139" y="1004990"/>
              <a:ext cx="242183" cy="242232"/>
            </a:xfrm>
            <a:custGeom>
              <a:avLst/>
              <a:gdLst>
                <a:gd name="connsiteX0" fmla="*/ 0 w 242183"/>
                <a:gd name="connsiteY0" fmla="*/ 120242 h 242232"/>
                <a:gd name="connsiteX1" fmla="*/ 120242 w 242183"/>
                <a:gd name="connsiteY1" fmla="*/ 0 h 242232"/>
                <a:gd name="connsiteX2" fmla="*/ 242184 w 242183"/>
                <a:gd name="connsiteY2" fmla="*/ 0 h 242232"/>
                <a:gd name="connsiteX3" fmla="*/ 242184 w 242183"/>
                <a:gd name="connsiteY3" fmla="*/ 121991 h 242232"/>
                <a:gd name="connsiteX4" fmla="*/ 121942 w 242183"/>
                <a:gd name="connsiteY4" fmla="*/ 242232 h 242232"/>
                <a:gd name="connsiteX5" fmla="*/ 120242 w 242183"/>
                <a:gd name="connsiteY5" fmla="*/ 242232 h 242232"/>
                <a:gd name="connsiteX6" fmla="*/ 0 w 242183"/>
                <a:gd name="connsiteY6" fmla="*/ 121991 h 242232"/>
                <a:gd name="connsiteX7" fmla="*/ 0 w 242183"/>
                <a:gd name="connsiteY7" fmla="*/ 120242 h 24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183" h="242232">
                  <a:moveTo>
                    <a:pt x="0" y="120242"/>
                  </a:moveTo>
                  <a:cubicBezTo>
                    <a:pt x="0" y="53829"/>
                    <a:pt x="53829" y="0"/>
                    <a:pt x="120242" y="0"/>
                  </a:cubicBezTo>
                  <a:lnTo>
                    <a:pt x="242184" y="0"/>
                  </a:lnTo>
                  <a:lnTo>
                    <a:pt x="242184" y="121991"/>
                  </a:lnTo>
                  <a:cubicBezTo>
                    <a:pt x="242184" y="188403"/>
                    <a:pt x="188354" y="242232"/>
                    <a:pt x="121942" y="242232"/>
                  </a:cubicBezTo>
                  <a:lnTo>
                    <a:pt x="120242" y="242232"/>
                  </a:lnTo>
                  <a:cubicBezTo>
                    <a:pt x="53829" y="242232"/>
                    <a:pt x="0" y="188403"/>
                    <a:pt x="0" y="121991"/>
                  </a:cubicBezTo>
                  <a:lnTo>
                    <a:pt x="0" y="120242"/>
                  </a:lnTo>
                  <a:close/>
                </a:path>
              </a:pathLst>
            </a:custGeom>
            <a:solidFill>
              <a:srgbClr val="000099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4D9BA7F-D007-8784-A8D6-0225EFCEEFBC}"/>
                </a:ext>
              </a:extLst>
            </p:cNvPr>
            <p:cNvSpPr/>
            <p:nvPr/>
          </p:nvSpPr>
          <p:spPr>
            <a:xfrm>
              <a:off x="711980" y="745560"/>
              <a:ext cx="242232" cy="242183"/>
            </a:xfrm>
            <a:custGeom>
              <a:avLst/>
              <a:gdLst>
                <a:gd name="connsiteX0" fmla="*/ 120242 w 242232"/>
                <a:gd name="connsiteY0" fmla="*/ 0 h 242183"/>
                <a:gd name="connsiteX1" fmla="*/ 0 w 242232"/>
                <a:gd name="connsiteY1" fmla="*/ 120242 h 242183"/>
                <a:gd name="connsiteX2" fmla="*/ 0 w 242232"/>
                <a:gd name="connsiteY2" fmla="*/ 242184 h 242183"/>
                <a:gd name="connsiteX3" fmla="*/ 121991 w 242232"/>
                <a:gd name="connsiteY3" fmla="*/ 242184 h 242183"/>
                <a:gd name="connsiteX4" fmla="*/ 242233 w 242232"/>
                <a:gd name="connsiteY4" fmla="*/ 121942 h 242183"/>
                <a:gd name="connsiteX5" fmla="*/ 242233 w 242232"/>
                <a:gd name="connsiteY5" fmla="*/ 120193 h 242183"/>
                <a:gd name="connsiteX6" fmla="*/ 121991 w 242232"/>
                <a:gd name="connsiteY6" fmla="*/ 0 h 242183"/>
                <a:gd name="connsiteX7" fmla="*/ 120242 w 242232"/>
                <a:gd name="connsiteY7" fmla="*/ 0 h 2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232" h="242183">
                  <a:moveTo>
                    <a:pt x="120242" y="0"/>
                  </a:moveTo>
                  <a:cubicBezTo>
                    <a:pt x="53829" y="0"/>
                    <a:pt x="0" y="53829"/>
                    <a:pt x="0" y="120242"/>
                  </a:cubicBezTo>
                  <a:lnTo>
                    <a:pt x="0" y="242184"/>
                  </a:lnTo>
                  <a:lnTo>
                    <a:pt x="121991" y="242184"/>
                  </a:lnTo>
                  <a:cubicBezTo>
                    <a:pt x="188403" y="242184"/>
                    <a:pt x="242233" y="188354"/>
                    <a:pt x="242233" y="121942"/>
                  </a:cubicBezTo>
                  <a:lnTo>
                    <a:pt x="242233" y="120193"/>
                  </a:lnTo>
                  <a:cubicBezTo>
                    <a:pt x="242233" y="53829"/>
                    <a:pt x="188354" y="0"/>
                    <a:pt x="121991" y="0"/>
                  </a:cubicBezTo>
                  <a:lnTo>
                    <a:pt x="120242" y="0"/>
                  </a:lnTo>
                  <a:close/>
                </a:path>
              </a:pathLst>
            </a:custGeom>
            <a:solidFill>
              <a:srgbClr val="358273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6AC4383C-82EA-97CC-1621-FE2527D12EA5}"/>
                </a:ext>
              </a:extLst>
            </p:cNvPr>
            <p:cNvSpPr/>
            <p:nvPr/>
          </p:nvSpPr>
          <p:spPr>
            <a:xfrm>
              <a:off x="711980" y="1004990"/>
              <a:ext cx="242232" cy="242183"/>
            </a:xfrm>
            <a:custGeom>
              <a:avLst/>
              <a:gdLst>
                <a:gd name="connsiteX0" fmla="*/ 121991 w 242232"/>
                <a:gd name="connsiteY0" fmla="*/ 0 h 242183"/>
                <a:gd name="connsiteX1" fmla="*/ 242233 w 242232"/>
                <a:gd name="connsiteY1" fmla="*/ 120242 h 242183"/>
                <a:gd name="connsiteX2" fmla="*/ 242233 w 242232"/>
                <a:gd name="connsiteY2" fmla="*/ 121942 h 242183"/>
                <a:gd name="connsiteX3" fmla="*/ 121991 w 242232"/>
                <a:gd name="connsiteY3" fmla="*/ 242184 h 242183"/>
                <a:gd name="connsiteX4" fmla="*/ 120242 w 242232"/>
                <a:gd name="connsiteY4" fmla="*/ 242184 h 242183"/>
                <a:gd name="connsiteX5" fmla="*/ 0 w 242232"/>
                <a:gd name="connsiteY5" fmla="*/ 121942 h 242183"/>
                <a:gd name="connsiteX6" fmla="*/ 0 w 242232"/>
                <a:gd name="connsiteY6" fmla="*/ 120242 h 242183"/>
                <a:gd name="connsiteX7" fmla="*/ 120242 w 242232"/>
                <a:gd name="connsiteY7" fmla="*/ 0 h 2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232" h="242183">
                  <a:moveTo>
                    <a:pt x="121991" y="0"/>
                  </a:moveTo>
                  <a:cubicBezTo>
                    <a:pt x="188398" y="0"/>
                    <a:pt x="242233" y="53834"/>
                    <a:pt x="242233" y="120242"/>
                  </a:cubicBezTo>
                  <a:lnTo>
                    <a:pt x="242233" y="121942"/>
                  </a:lnTo>
                  <a:cubicBezTo>
                    <a:pt x="242233" y="188350"/>
                    <a:pt x="188398" y="242184"/>
                    <a:pt x="121991" y="242184"/>
                  </a:cubicBezTo>
                  <a:lnTo>
                    <a:pt x="120242" y="242184"/>
                  </a:lnTo>
                  <a:cubicBezTo>
                    <a:pt x="53834" y="242184"/>
                    <a:pt x="0" y="188350"/>
                    <a:pt x="0" y="121942"/>
                  </a:cubicBezTo>
                  <a:lnTo>
                    <a:pt x="0" y="120242"/>
                  </a:lnTo>
                  <a:cubicBezTo>
                    <a:pt x="0" y="53834"/>
                    <a:pt x="53834" y="0"/>
                    <a:pt x="120242" y="0"/>
                  </a:cubicBezTo>
                  <a:close/>
                </a:path>
              </a:pathLst>
            </a:custGeom>
            <a:solidFill>
              <a:srgbClr val="92D1D6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F6D29F8D-2284-421D-F7D2-E919BB701526}"/>
                </a:ext>
              </a:extLst>
            </p:cNvPr>
            <p:cNvSpPr/>
            <p:nvPr/>
          </p:nvSpPr>
          <p:spPr>
            <a:xfrm>
              <a:off x="972139" y="745560"/>
              <a:ext cx="242232" cy="242183"/>
            </a:xfrm>
            <a:custGeom>
              <a:avLst/>
              <a:gdLst>
                <a:gd name="connsiteX0" fmla="*/ 121991 w 242232"/>
                <a:gd name="connsiteY0" fmla="*/ 0 h 242183"/>
                <a:gd name="connsiteX1" fmla="*/ 242233 w 242232"/>
                <a:gd name="connsiteY1" fmla="*/ 120242 h 242183"/>
                <a:gd name="connsiteX2" fmla="*/ 242233 w 242232"/>
                <a:gd name="connsiteY2" fmla="*/ 121942 h 242183"/>
                <a:gd name="connsiteX3" fmla="*/ 121991 w 242232"/>
                <a:gd name="connsiteY3" fmla="*/ 242184 h 242183"/>
                <a:gd name="connsiteX4" fmla="*/ 120242 w 242232"/>
                <a:gd name="connsiteY4" fmla="*/ 242184 h 242183"/>
                <a:gd name="connsiteX5" fmla="*/ 0 w 242232"/>
                <a:gd name="connsiteY5" fmla="*/ 121942 h 242183"/>
                <a:gd name="connsiteX6" fmla="*/ 0 w 242232"/>
                <a:gd name="connsiteY6" fmla="*/ 120242 h 242183"/>
                <a:gd name="connsiteX7" fmla="*/ 120242 w 242232"/>
                <a:gd name="connsiteY7" fmla="*/ 0 h 2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232" h="242183">
                  <a:moveTo>
                    <a:pt x="121991" y="0"/>
                  </a:moveTo>
                  <a:cubicBezTo>
                    <a:pt x="188398" y="0"/>
                    <a:pt x="242233" y="53834"/>
                    <a:pt x="242233" y="120242"/>
                  </a:cubicBezTo>
                  <a:lnTo>
                    <a:pt x="242233" y="121942"/>
                  </a:lnTo>
                  <a:cubicBezTo>
                    <a:pt x="242233" y="188350"/>
                    <a:pt x="188398" y="242184"/>
                    <a:pt x="121991" y="242184"/>
                  </a:cubicBezTo>
                  <a:lnTo>
                    <a:pt x="120242" y="242184"/>
                  </a:lnTo>
                  <a:cubicBezTo>
                    <a:pt x="53834" y="242184"/>
                    <a:pt x="0" y="188350"/>
                    <a:pt x="0" y="121942"/>
                  </a:cubicBezTo>
                  <a:lnTo>
                    <a:pt x="0" y="120242"/>
                  </a:lnTo>
                  <a:cubicBezTo>
                    <a:pt x="0" y="53834"/>
                    <a:pt x="53834" y="0"/>
                    <a:pt x="120242" y="0"/>
                  </a:cubicBezTo>
                  <a:close/>
                </a:path>
              </a:pathLst>
            </a:custGeom>
            <a:solidFill>
              <a:srgbClr val="FF958C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135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nostoll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1847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767E1-4CC1-3BA3-F088-4ADA9F6C4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1847" cy="40635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2845FEC-EC96-78D9-DC74-CA64E40EE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7611" y="0"/>
            <a:ext cx="5694389" cy="6858000"/>
          </a:xfrm>
          <a:prstGeom prst="rect">
            <a:avLst/>
          </a:prstGeom>
        </p:spPr>
      </p:pic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DE7DA13C-FCF2-9EA7-880A-2BDA93AFBF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06747" y="1485695"/>
            <a:ext cx="1944189" cy="238125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fi-FI"/>
              <a:t>Paikka tekstinostolle, taulukolle, ikoneille jne. Taustan väriä saa vaihtaa.</a:t>
            </a:r>
          </a:p>
        </p:txBody>
      </p:sp>
    </p:spTree>
    <p:extLst>
      <p:ext uri="{BB962C8B-B14F-4D97-AF65-F5344CB8AC3E}">
        <p14:creationId xmlns:p14="http://schemas.microsoft.com/office/powerpoint/2010/main" val="16745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11F7F5-4B5E-021E-8D4A-03313BA2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C5E35D4-69BA-AF8C-062B-AC43953C8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 turkoosi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Väliotsikko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0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 vihreänharmaa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Väliotsikko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tumman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DBE7A2-2527-4693-B986-F5F007888342}" type="datetimeFigureOut">
              <a:rPr lang="en-GB" smtClean="0"/>
              <a:pPr/>
              <a:t>15/08/2025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E536439-274D-BA32-2C76-235A09118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995" y="6072464"/>
            <a:ext cx="1951200" cy="37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s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154165A3-189D-A649-5C9A-A663879B6D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4295" y="1019198"/>
            <a:ext cx="4629505" cy="4630428"/>
          </a:xfrm>
          <a:custGeom>
            <a:avLst/>
            <a:gdLst>
              <a:gd name="connsiteX0" fmla="*/ 2298510 w 4629505"/>
              <a:gd name="connsiteY0" fmla="*/ 0 h 4630428"/>
              <a:gd name="connsiteX1" fmla="*/ 4629505 w 4629505"/>
              <a:gd name="connsiteY1" fmla="*/ 0 h 4630428"/>
              <a:gd name="connsiteX2" fmla="*/ 4629505 w 4629505"/>
              <a:gd name="connsiteY2" fmla="*/ 2331937 h 4630428"/>
              <a:gd name="connsiteX3" fmla="*/ 2330996 w 4629505"/>
              <a:gd name="connsiteY3" fmla="*/ 4630428 h 4630428"/>
              <a:gd name="connsiteX4" fmla="*/ 2298510 w 4629505"/>
              <a:gd name="connsiteY4" fmla="*/ 4630428 h 4630428"/>
              <a:gd name="connsiteX5" fmla="*/ 0 w 4629505"/>
              <a:gd name="connsiteY5" fmla="*/ 2331937 h 4630428"/>
              <a:gd name="connsiteX6" fmla="*/ 0 w 4629505"/>
              <a:gd name="connsiteY6" fmla="*/ 2298510 h 4630428"/>
              <a:gd name="connsiteX7" fmla="*/ 2298510 w 4629505"/>
              <a:gd name="connsiteY7" fmla="*/ 0 h 463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9505" h="4630428">
                <a:moveTo>
                  <a:pt x="2298510" y="0"/>
                </a:moveTo>
                <a:lnTo>
                  <a:pt x="4629505" y="0"/>
                </a:lnTo>
                <a:lnTo>
                  <a:pt x="4629505" y="2331937"/>
                </a:lnTo>
                <a:cubicBezTo>
                  <a:pt x="4629505" y="3601442"/>
                  <a:pt x="3600519" y="4630428"/>
                  <a:pt x="2330996" y="4630428"/>
                </a:cubicBezTo>
                <a:lnTo>
                  <a:pt x="2298510" y="4630428"/>
                </a:lnTo>
                <a:cubicBezTo>
                  <a:pt x="1028986" y="4630428"/>
                  <a:pt x="0" y="3601442"/>
                  <a:pt x="0" y="2331937"/>
                </a:cubicBezTo>
                <a:lnTo>
                  <a:pt x="0" y="2298510"/>
                </a:lnTo>
                <a:cubicBezTo>
                  <a:pt x="0" y="1028986"/>
                  <a:pt x="1028986" y="0"/>
                  <a:pt x="229851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11F7F5-4B5E-021E-8D4A-03313BA2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7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99F00F-59B3-A6FC-7A23-F05C5A6CF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5C6DE0F-11EA-A52E-FD51-F053A82E9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95475"/>
            <a:ext cx="5157787" cy="55245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7076032-EB70-122B-4E33-CF060FACC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86652"/>
            <a:ext cx="5157787" cy="3389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D0A49D9-AC57-5194-4AFC-31D452BB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95475"/>
            <a:ext cx="5183188" cy="55245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D5CA35E-020F-D96B-226E-23B9EA4FF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86652"/>
            <a:ext cx="5183188" cy="3389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BE6D698-7D2E-319F-703B-36E07F06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DB99E4D-A70E-54AF-61F7-F04CD3B1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DB22837-3B0C-943E-2DC5-A3568A9A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B6529E-78C5-0F90-7B3D-5FE21E85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E0A5F42-0488-A6AD-045B-967F597B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8BF1BE-2D60-5F09-BA55-13302441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0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ohja vaale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DE2075F-61F3-409A-32EA-22B9C3E0E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1A91F3A-4ACB-970B-2F4D-5232874A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0EAB7B-B52E-D5F1-FA01-9F9BDF15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640B075D-C1F9-A151-D01D-D232B0308DD6}"/>
              </a:ext>
            </a:extLst>
          </p:cNvPr>
          <p:cNvGrpSpPr/>
          <p:nvPr userDrawn="1"/>
        </p:nvGrpSpPr>
        <p:grpSpPr>
          <a:xfrm>
            <a:off x="10698602" y="5538002"/>
            <a:ext cx="1496636" cy="1325563"/>
            <a:chOff x="10972800" y="5772150"/>
            <a:chExt cx="1222437" cy="1082706"/>
          </a:xfrm>
        </p:grpSpPr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23406326-43ED-0C90-9E78-7EA7ED06AF4F}"/>
                </a:ext>
              </a:extLst>
            </p:cNvPr>
            <p:cNvSpPr/>
            <p:nvPr/>
          </p:nvSpPr>
          <p:spPr>
            <a:xfrm>
              <a:off x="11654027" y="6452235"/>
              <a:ext cx="541210" cy="402621"/>
            </a:xfrm>
            <a:custGeom>
              <a:avLst/>
              <a:gdLst>
                <a:gd name="connsiteX0" fmla="*/ 541211 w 541210"/>
                <a:gd name="connsiteY0" fmla="*/ 0 h 402621"/>
                <a:gd name="connsiteX1" fmla="*/ 541211 w 541210"/>
                <a:gd name="connsiteY1" fmla="*/ 402622 h 402621"/>
                <a:gd name="connsiteX2" fmla="*/ 11049 w 541210"/>
                <a:gd name="connsiteY2" fmla="*/ 402622 h 402621"/>
                <a:gd name="connsiteX3" fmla="*/ 0 w 541210"/>
                <a:gd name="connsiteY3" fmla="*/ 319469 h 402621"/>
                <a:gd name="connsiteX4" fmla="*/ 0 w 541210"/>
                <a:gd name="connsiteY4" fmla="*/ 314896 h 402621"/>
                <a:gd name="connsiteX5" fmla="*/ 314992 w 541210"/>
                <a:gd name="connsiteY5" fmla="*/ 0 h 402621"/>
                <a:gd name="connsiteX6" fmla="*/ 541211 w 541210"/>
                <a:gd name="connsiteY6" fmla="*/ 0 h 40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210" h="402621">
                  <a:moveTo>
                    <a:pt x="541211" y="0"/>
                  </a:moveTo>
                  <a:lnTo>
                    <a:pt x="541211" y="402622"/>
                  </a:lnTo>
                  <a:lnTo>
                    <a:pt x="11049" y="402622"/>
                  </a:lnTo>
                  <a:cubicBezTo>
                    <a:pt x="3905" y="376142"/>
                    <a:pt x="0" y="348234"/>
                    <a:pt x="0" y="319469"/>
                  </a:cubicBezTo>
                  <a:lnTo>
                    <a:pt x="0" y="314896"/>
                  </a:lnTo>
                  <a:cubicBezTo>
                    <a:pt x="0" y="140970"/>
                    <a:pt x="141065" y="0"/>
                    <a:pt x="314992" y="0"/>
                  </a:cubicBezTo>
                  <a:lnTo>
                    <a:pt x="54121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2B492226-0DC7-00C5-8A45-4DA7DFC43883}"/>
                </a:ext>
              </a:extLst>
            </p:cNvPr>
            <p:cNvSpPr/>
            <p:nvPr/>
          </p:nvSpPr>
          <p:spPr>
            <a:xfrm>
              <a:off x="10972800" y="5772150"/>
              <a:ext cx="634364" cy="634364"/>
            </a:xfrm>
            <a:custGeom>
              <a:avLst/>
              <a:gdLst>
                <a:gd name="connsiteX0" fmla="*/ 314897 w 634364"/>
                <a:gd name="connsiteY0" fmla="*/ 0 h 634364"/>
                <a:gd name="connsiteX1" fmla="*/ 0 w 634364"/>
                <a:gd name="connsiteY1" fmla="*/ 314992 h 634364"/>
                <a:gd name="connsiteX2" fmla="*/ 0 w 634364"/>
                <a:gd name="connsiteY2" fmla="*/ 634365 h 634364"/>
                <a:gd name="connsiteX3" fmla="*/ 319469 w 634364"/>
                <a:gd name="connsiteY3" fmla="*/ 634365 h 634364"/>
                <a:gd name="connsiteX4" fmla="*/ 634365 w 634364"/>
                <a:gd name="connsiteY4" fmla="*/ 319373 h 634364"/>
                <a:gd name="connsiteX5" fmla="*/ 634365 w 634364"/>
                <a:gd name="connsiteY5" fmla="*/ 314801 h 634364"/>
                <a:gd name="connsiteX6" fmla="*/ 319564 w 634364"/>
                <a:gd name="connsiteY6" fmla="*/ 0 h 634364"/>
                <a:gd name="connsiteX7" fmla="*/ 314992 w 634364"/>
                <a:gd name="connsiteY7" fmla="*/ 0 h 6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364" h="634364">
                  <a:moveTo>
                    <a:pt x="314897" y="0"/>
                  </a:moveTo>
                  <a:cubicBezTo>
                    <a:pt x="141065" y="0"/>
                    <a:pt x="0" y="140970"/>
                    <a:pt x="0" y="314992"/>
                  </a:cubicBezTo>
                  <a:lnTo>
                    <a:pt x="0" y="634365"/>
                  </a:lnTo>
                  <a:lnTo>
                    <a:pt x="319469" y="634365"/>
                  </a:lnTo>
                  <a:cubicBezTo>
                    <a:pt x="493395" y="634365"/>
                    <a:pt x="634365" y="493395"/>
                    <a:pt x="634365" y="319373"/>
                  </a:cubicBezTo>
                  <a:lnTo>
                    <a:pt x="634365" y="314801"/>
                  </a:lnTo>
                  <a:cubicBezTo>
                    <a:pt x="634365" y="140970"/>
                    <a:pt x="493300" y="0"/>
                    <a:pt x="319564" y="0"/>
                  </a:cubicBezTo>
                  <a:lnTo>
                    <a:pt x="314992" y="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6A2F6E3-4DEB-BCF6-20A0-8E5B74740425}"/>
                </a:ext>
              </a:extLst>
            </p:cNvPr>
            <p:cNvSpPr/>
            <p:nvPr/>
          </p:nvSpPr>
          <p:spPr>
            <a:xfrm>
              <a:off x="10972800" y="6452235"/>
              <a:ext cx="634364" cy="402621"/>
            </a:xfrm>
            <a:custGeom>
              <a:avLst/>
              <a:gdLst>
                <a:gd name="connsiteX0" fmla="*/ 634365 w 634364"/>
                <a:gd name="connsiteY0" fmla="*/ 314992 h 402621"/>
                <a:gd name="connsiteX1" fmla="*/ 634365 w 634364"/>
                <a:gd name="connsiteY1" fmla="*/ 319373 h 402621"/>
                <a:gd name="connsiteX2" fmla="*/ 623221 w 634364"/>
                <a:gd name="connsiteY2" fmla="*/ 402622 h 402621"/>
                <a:gd name="connsiteX3" fmla="*/ 11144 w 634364"/>
                <a:gd name="connsiteY3" fmla="*/ 402622 h 402621"/>
                <a:gd name="connsiteX4" fmla="*/ 0 w 634364"/>
                <a:gd name="connsiteY4" fmla="*/ 319373 h 402621"/>
                <a:gd name="connsiteX5" fmla="*/ 0 w 634364"/>
                <a:gd name="connsiteY5" fmla="*/ 314992 h 402621"/>
                <a:gd name="connsiteX6" fmla="*/ 314897 w 634364"/>
                <a:gd name="connsiteY6" fmla="*/ 0 h 402621"/>
                <a:gd name="connsiteX7" fmla="*/ 319564 w 634364"/>
                <a:gd name="connsiteY7" fmla="*/ 0 h 402621"/>
                <a:gd name="connsiteX8" fmla="*/ 634365 w 634364"/>
                <a:gd name="connsiteY8" fmla="*/ 314992 h 40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364" h="402621">
                  <a:moveTo>
                    <a:pt x="634365" y="314992"/>
                  </a:moveTo>
                  <a:lnTo>
                    <a:pt x="634365" y="319373"/>
                  </a:lnTo>
                  <a:cubicBezTo>
                    <a:pt x="634365" y="348234"/>
                    <a:pt x="630460" y="376142"/>
                    <a:pt x="623221" y="402622"/>
                  </a:cubicBezTo>
                  <a:lnTo>
                    <a:pt x="11144" y="402622"/>
                  </a:lnTo>
                  <a:cubicBezTo>
                    <a:pt x="3905" y="376142"/>
                    <a:pt x="0" y="348234"/>
                    <a:pt x="0" y="319373"/>
                  </a:cubicBezTo>
                  <a:lnTo>
                    <a:pt x="0" y="314992"/>
                  </a:lnTo>
                  <a:cubicBezTo>
                    <a:pt x="0" y="140970"/>
                    <a:pt x="141065" y="0"/>
                    <a:pt x="314897" y="0"/>
                  </a:cubicBezTo>
                  <a:lnTo>
                    <a:pt x="319564" y="0"/>
                  </a:lnTo>
                  <a:cubicBezTo>
                    <a:pt x="493395" y="0"/>
                    <a:pt x="634365" y="140970"/>
                    <a:pt x="634365" y="31499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4254FA81-5296-C012-1067-272F462A4737}"/>
                </a:ext>
              </a:extLst>
            </p:cNvPr>
            <p:cNvSpPr/>
            <p:nvPr/>
          </p:nvSpPr>
          <p:spPr>
            <a:xfrm>
              <a:off x="11654027" y="5772150"/>
              <a:ext cx="541210" cy="634364"/>
            </a:xfrm>
            <a:custGeom>
              <a:avLst/>
              <a:gdLst>
                <a:gd name="connsiteX0" fmla="*/ 541211 w 541210"/>
                <a:gd name="connsiteY0" fmla="*/ 90392 h 634364"/>
                <a:gd name="connsiteX1" fmla="*/ 541211 w 541210"/>
                <a:gd name="connsiteY1" fmla="*/ 543973 h 634364"/>
                <a:gd name="connsiteX2" fmla="*/ 320135 w 541210"/>
                <a:gd name="connsiteY2" fmla="*/ 634365 h 634364"/>
                <a:gd name="connsiteX3" fmla="*/ 315468 w 541210"/>
                <a:gd name="connsiteY3" fmla="*/ 634365 h 634364"/>
                <a:gd name="connsiteX4" fmla="*/ 0 w 541210"/>
                <a:gd name="connsiteY4" fmla="*/ 319373 h 634364"/>
                <a:gd name="connsiteX5" fmla="*/ 0 w 541210"/>
                <a:gd name="connsiteY5" fmla="*/ 314992 h 634364"/>
                <a:gd name="connsiteX6" fmla="*/ 315468 w 541210"/>
                <a:gd name="connsiteY6" fmla="*/ 0 h 634364"/>
                <a:gd name="connsiteX7" fmla="*/ 320135 w 541210"/>
                <a:gd name="connsiteY7" fmla="*/ 0 h 634364"/>
                <a:gd name="connsiteX8" fmla="*/ 541211 w 541210"/>
                <a:gd name="connsiteY8" fmla="*/ 90392 h 6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210" h="634364">
                  <a:moveTo>
                    <a:pt x="541211" y="90392"/>
                  </a:moveTo>
                  <a:lnTo>
                    <a:pt x="541211" y="543973"/>
                  </a:lnTo>
                  <a:cubicBezTo>
                    <a:pt x="484346" y="599885"/>
                    <a:pt x="406241" y="634365"/>
                    <a:pt x="320135" y="634365"/>
                  </a:cubicBezTo>
                  <a:lnTo>
                    <a:pt x="315468" y="634365"/>
                  </a:lnTo>
                  <a:cubicBezTo>
                    <a:pt x="141256" y="634365"/>
                    <a:pt x="0" y="493395"/>
                    <a:pt x="0" y="319373"/>
                  </a:cubicBezTo>
                  <a:lnTo>
                    <a:pt x="0" y="314992"/>
                  </a:lnTo>
                  <a:cubicBezTo>
                    <a:pt x="0" y="140970"/>
                    <a:pt x="141256" y="0"/>
                    <a:pt x="315468" y="0"/>
                  </a:cubicBezTo>
                  <a:lnTo>
                    <a:pt x="320135" y="0"/>
                  </a:lnTo>
                  <a:cubicBezTo>
                    <a:pt x="406241" y="0"/>
                    <a:pt x="484346" y="34481"/>
                    <a:pt x="541211" y="9039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61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pohja tumma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1DB49AD-28D0-2C8F-A368-B19B9768F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995" y="6072464"/>
            <a:ext cx="1951200" cy="373181"/>
          </a:xfrm>
          <a:prstGeom prst="rect">
            <a:avLst/>
          </a:prstGeom>
        </p:spPr>
      </p:pic>
      <p:grpSp>
        <p:nvGrpSpPr>
          <p:cNvPr id="14" name="Ryhmä 13">
            <a:extLst>
              <a:ext uri="{FF2B5EF4-FFF2-40B4-BE49-F238E27FC236}">
                <a16:creationId xmlns:a16="http://schemas.microsoft.com/office/drawing/2014/main" id="{43B77F28-74FC-8604-7C87-75E87EE536A7}"/>
              </a:ext>
            </a:extLst>
          </p:cNvPr>
          <p:cNvGrpSpPr/>
          <p:nvPr userDrawn="1"/>
        </p:nvGrpSpPr>
        <p:grpSpPr>
          <a:xfrm>
            <a:off x="10614159" y="5454503"/>
            <a:ext cx="1581079" cy="1400354"/>
            <a:chOff x="10972800" y="5772150"/>
            <a:chExt cx="1222437" cy="1082706"/>
          </a:xfrm>
        </p:grpSpPr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22901737-BF82-9D29-920D-26888E272F2F}"/>
                </a:ext>
              </a:extLst>
            </p:cNvPr>
            <p:cNvSpPr/>
            <p:nvPr/>
          </p:nvSpPr>
          <p:spPr>
            <a:xfrm>
              <a:off x="11654027" y="6452235"/>
              <a:ext cx="541210" cy="402621"/>
            </a:xfrm>
            <a:custGeom>
              <a:avLst/>
              <a:gdLst>
                <a:gd name="connsiteX0" fmla="*/ 541211 w 541210"/>
                <a:gd name="connsiteY0" fmla="*/ 0 h 402621"/>
                <a:gd name="connsiteX1" fmla="*/ 541211 w 541210"/>
                <a:gd name="connsiteY1" fmla="*/ 402622 h 402621"/>
                <a:gd name="connsiteX2" fmla="*/ 11049 w 541210"/>
                <a:gd name="connsiteY2" fmla="*/ 402622 h 402621"/>
                <a:gd name="connsiteX3" fmla="*/ 0 w 541210"/>
                <a:gd name="connsiteY3" fmla="*/ 319469 h 402621"/>
                <a:gd name="connsiteX4" fmla="*/ 0 w 541210"/>
                <a:gd name="connsiteY4" fmla="*/ 314896 h 402621"/>
                <a:gd name="connsiteX5" fmla="*/ 314992 w 541210"/>
                <a:gd name="connsiteY5" fmla="*/ 0 h 402621"/>
                <a:gd name="connsiteX6" fmla="*/ 541211 w 541210"/>
                <a:gd name="connsiteY6" fmla="*/ 0 h 40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210" h="402621">
                  <a:moveTo>
                    <a:pt x="541211" y="0"/>
                  </a:moveTo>
                  <a:lnTo>
                    <a:pt x="541211" y="402622"/>
                  </a:lnTo>
                  <a:lnTo>
                    <a:pt x="11049" y="402622"/>
                  </a:lnTo>
                  <a:cubicBezTo>
                    <a:pt x="3905" y="376142"/>
                    <a:pt x="0" y="348234"/>
                    <a:pt x="0" y="319469"/>
                  </a:cubicBezTo>
                  <a:lnTo>
                    <a:pt x="0" y="314896"/>
                  </a:lnTo>
                  <a:cubicBezTo>
                    <a:pt x="0" y="140970"/>
                    <a:pt x="141065" y="0"/>
                    <a:pt x="314992" y="0"/>
                  </a:cubicBezTo>
                  <a:lnTo>
                    <a:pt x="54121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CF026CD5-0B1D-171C-23FC-F65781D3F31A}"/>
                </a:ext>
              </a:extLst>
            </p:cNvPr>
            <p:cNvSpPr/>
            <p:nvPr/>
          </p:nvSpPr>
          <p:spPr>
            <a:xfrm>
              <a:off x="10972800" y="5772150"/>
              <a:ext cx="634364" cy="634364"/>
            </a:xfrm>
            <a:custGeom>
              <a:avLst/>
              <a:gdLst>
                <a:gd name="connsiteX0" fmla="*/ 314897 w 634364"/>
                <a:gd name="connsiteY0" fmla="*/ 0 h 634364"/>
                <a:gd name="connsiteX1" fmla="*/ 0 w 634364"/>
                <a:gd name="connsiteY1" fmla="*/ 314992 h 634364"/>
                <a:gd name="connsiteX2" fmla="*/ 0 w 634364"/>
                <a:gd name="connsiteY2" fmla="*/ 634365 h 634364"/>
                <a:gd name="connsiteX3" fmla="*/ 319469 w 634364"/>
                <a:gd name="connsiteY3" fmla="*/ 634365 h 634364"/>
                <a:gd name="connsiteX4" fmla="*/ 634365 w 634364"/>
                <a:gd name="connsiteY4" fmla="*/ 319373 h 634364"/>
                <a:gd name="connsiteX5" fmla="*/ 634365 w 634364"/>
                <a:gd name="connsiteY5" fmla="*/ 314801 h 634364"/>
                <a:gd name="connsiteX6" fmla="*/ 319564 w 634364"/>
                <a:gd name="connsiteY6" fmla="*/ 0 h 634364"/>
                <a:gd name="connsiteX7" fmla="*/ 314992 w 634364"/>
                <a:gd name="connsiteY7" fmla="*/ 0 h 6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364" h="634364">
                  <a:moveTo>
                    <a:pt x="314897" y="0"/>
                  </a:moveTo>
                  <a:cubicBezTo>
                    <a:pt x="141065" y="0"/>
                    <a:pt x="0" y="140970"/>
                    <a:pt x="0" y="314992"/>
                  </a:cubicBezTo>
                  <a:lnTo>
                    <a:pt x="0" y="634365"/>
                  </a:lnTo>
                  <a:lnTo>
                    <a:pt x="319469" y="634365"/>
                  </a:lnTo>
                  <a:cubicBezTo>
                    <a:pt x="493395" y="634365"/>
                    <a:pt x="634365" y="493395"/>
                    <a:pt x="634365" y="319373"/>
                  </a:cubicBezTo>
                  <a:lnTo>
                    <a:pt x="634365" y="314801"/>
                  </a:lnTo>
                  <a:cubicBezTo>
                    <a:pt x="634365" y="140970"/>
                    <a:pt x="493300" y="0"/>
                    <a:pt x="319564" y="0"/>
                  </a:cubicBezTo>
                  <a:lnTo>
                    <a:pt x="314992" y="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AB029A5-707E-B89B-6B23-C52BE73640EB}"/>
                </a:ext>
              </a:extLst>
            </p:cNvPr>
            <p:cNvSpPr/>
            <p:nvPr/>
          </p:nvSpPr>
          <p:spPr>
            <a:xfrm>
              <a:off x="10972800" y="6452235"/>
              <a:ext cx="634364" cy="402621"/>
            </a:xfrm>
            <a:custGeom>
              <a:avLst/>
              <a:gdLst>
                <a:gd name="connsiteX0" fmla="*/ 634365 w 634364"/>
                <a:gd name="connsiteY0" fmla="*/ 314992 h 402621"/>
                <a:gd name="connsiteX1" fmla="*/ 634365 w 634364"/>
                <a:gd name="connsiteY1" fmla="*/ 319373 h 402621"/>
                <a:gd name="connsiteX2" fmla="*/ 623221 w 634364"/>
                <a:gd name="connsiteY2" fmla="*/ 402622 h 402621"/>
                <a:gd name="connsiteX3" fmla="*/ 11144 w 634364"/>
                <a:gd name="connsiteY3" fmla="*/ 402622 h 402621"/>
                <a:gd name="connsiteX4" fmla="*/ 0 w 634364"/>
                <a:gd name="connsiteY4" fmla="*/ 319373 h 402621"/>
                <a:gd name="connsiteX5" fmla="*/ 0 w 634364"/>
                <a:gd name="connsiteY5" fmla="*/ 314992 h 402621"/>
                <a:gd name="connsiteX6" fmla="*/ 314897 w 634364"/>
                <a:gd name="connsiteY6" fmla="*/ 0 h 402621"/>
                <a:gd name="connsiteX7" fmla="*/ 319564 w 634364"/>
                <a:gd name="connsiteY7" fmla="*/ 0 h 402621"/>
                <a:gd name="connsiteX8" fmla="*/ 634365 w 634364"/>
                <a:gd name="connsiteY8" fmla="*/ 314992 h 40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364" h="402621">
                  <a:moveTo>
                    <a:pt x="634365" y="314992"/>
                  </a:moveTo>
                  <a:lnTo>
                    <a:pt x="634365" y="319373"/>
                  </a:lnTo>
                  <a:cubicBezTo>
                    <a:pt x="634365" y="348234"/>
                    <a:pt x="630460" y="376142"/>
                    <a:pt x="623221" y="402622"/>
                  </a:cubicBezTo>
                  <a:lnTo>
                    <a:pt x="11144" y="402622"/>
                  </a:lnTo>
                  <a:cubicBezTo>
                    <a:pt x="3905" y="376142"/>
                    <a:pt x="0" y="348234"/>
                    <a:pt x="0" y="319373"/>
                  </a:cubicBezTo>
                  <a:lnTo>
                    <a:pt x="0" y="314992"/>
                  </a:lnTo>
                  <a:cubicBezTo>
                    <a:pt x="0" y="140970"/>
                    <a:pt x="141065" y="0"/>
                    <a:pt x="314897" y="0"/>
                  </a:cubicBezTo>
                  <a:lnTo>
                    <a:pt x="319564" y="0"/>
                  </a:lnTo>
                  <a:cubicBezTo>
                    <a:pt x="493395" y="0"/>
                    <a:pt x="634365" y="140970"/>
                    <a:pt x="634365" y="31499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53B77932-9986-8BC0-F8CC-7F4AB57FDE88}"/>
                </a:ext>
              </a:extLst>
            </p:cNvPr>
            <p:cNvSpPr/>
            <p:nvPr/>
          </p:nvSpPr>
          <p:spPr>
            <a:xfrm>
              <a:off x="11654027" y="5772150"/>
              <a:ext cx="541210" cy="634364"/>
            </a:xfrm>
            <a:custGeom>
              <a:avLst/>
              <a:gdLst>
                <a:gd name="connsiteX0" fmla="*/ 541211 w 541210"/>
                <a:gd name="connsiteY0" fmla="*/ 90392 h 634364"/>
                <a:gd name="connsiteX1" fmla="*/ 541211 w 541210"/>
                <a:gd name="connsiteY1" fmla="*/ 543973 h 634364"/>
                <a:gd name="connsiteX2" fmla="*/ 320135 w 541210"/>
                <a:gd name="connsiteY2" fmla="*/ 634365 h 634364"/>
                <a:gd name="connsiteX3" fmla="*/ 315468 w 541210"/>
                <a:gd name="connsiteY3" fmla="*/ 634365 h 634364"/>
                <a:gd name="connsiteX4" fmla="*/ 0 w 541210"/>
                <a:gd name="connsiteY4" fmla="*/ 319373 h 634364"/>
                <a:gd name="connsiteX5" fmla="*/ 0 w 541210"/>
                <a:gd name="connsiteY5" fmla="*/ 314992 h 634364"/>
                <a:gd name="connsiteX6" fmla="*/ 315468 w 541210"/>
                <a:gd name="connsiteY6" fmla="*/ 0 h 634364"/>
                <a:gd name="connsiteX7" fmla="*/ 320135 w 541210"/>
                <a:gd name="connsiteY7" fmla="*/ 0 h 634364"/>
                <a:gd name="connsiteX8" fmla="*/ 541211 w 541210"/>
                <a:gd name="connsiteY8" fmla="*/ 90392 h 6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210" h="634364">
                  <a:moveTo>
                    <a:pt x="541211" y="90392"/>
                  </a:moveTo>
                  <a:lnTo>
                    <a:pt x="541211" y="543973"/>
                  </a:lnTo>
                  <a:cubicBezTo>
                    <a:pt x="484346" y="599885"/>
                    <a:pt x="406241" y="634365"/>
                    <a:pt x="320135" y="634365"/>
                  </a:cubicBezTo>
                  <a:lnTo>
                    <a:pt x="315468" y="634365"/>
                  </a:lnTo>
                  <a:cubicBezTo>
                    <a:pt x="141256" y="634365"/>
                    <a:pt x="0" y="493395"/>
                    <a:pt x="0" y="319373"/>
                  </a:cubicBezTo>
                  <a:lnTo>
                    <a:pt x="0" y="314992"/>
                  </a:lnTo>
                  <a:cubicBezTo>
                    <a:pt x="0" y="140970"/>
                    <a:pt x="141256" y="0"/>
                    <a:pt x="315468" y="0"/>
                  </a:cubicBezTo>
                  <a:lnTo>
                    <a:pt x="320135" y="0"/>
                  </a:lnTo>
                  <a:cubicBezTo>
                    <a:pt x="406241" y="0"/>
                    <a:pt x="484346" y="34481"/>
                    <a:pt x="541211" y="9039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0EAB7B-B52E-D5F1-FA01-9F9BDF15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vaalea pisara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029B327-236C-53C8-1C78-7AEFFB386E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3808" y="439213"/>
            <a:ext cx="5979737" cy="5980937"/>
          </a:xfrm>
          <a:custGeom>
            <a:avLst/>
            <a:gdLst>
              <a:gd name="connsiteX0" fmla="*/ 2968876 w 5979737"/>
              <a:gd name="connsiteY0" fmla="*/ 0 h 5980937"/>
              <a:gd name="connsiteX1" fmla="*/ 5979737 w 5979737"/>
              <a:gd name="connsiteY1" fmla="*/ 0 h 5980937"/>
              <a:gd name="connsiteX2" fmla="*/ 5979737 w 5979737"/>
              <a:gd name="connsiteY2" fmla="*/ 3012060 h 5980937"/>
              <a:gd name="connsiteX3" fmla="*/ 3010860 w 5979737"/>
              <a:gd name="connsiteY3" fmla="*/ 5980937 h 5980937"/>
              <a:gd name="connsiteX4" fmla="*/ 2968876 w 5979737"/>
              <a:gd name="connsiteY4" fmla="*/ 5980937 h 5980937"/>
              <a:gd name="connsiteX5" fmla="*/ 0 w 5979737"/>
              <a:gd name="connsiteY5" fmla="*/ 3012060 h 5980937"/>
              <a:gd name="connsiteX6" fmla="*/ 0 w 5979737"/>
              <a:gd name="connsiteY6" fmla="*/ 2968876 h 5980937"/>
              <a:gd name="connsiteX7" fmla="*/ 2968876 w 5979737"/>
              <a:gd name="connsiteY7" fmla="*/ 0 h 598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9737" h="5980937">
                <a:moveTo>
                  <a:pt x="2968876" y="0"/>
                </a:moveTo>
                <a:lnTo>
                  <a:pt x="5979737" y="0"/>
                </a:lnTo>
                <a:lnTo>
                  <a:pt x="5979737" y="3012060"/>
                </a:lnTo>
                <a:cubicBezTo>
                  <a:pt x="5979737" y="4651840"/>
                  <a:pt x="4650639" y="5980937"/>
                  <a:pt x="3010860" y="5980937"/>
                </a:cubicBezTo>
                <a:lnTo>
                  <a:pt x="2968876" y="5980937"/>
                </a:lnTo>
                <a:cubicBezTo>
                  <a:pt x="1329097" y="5980937"/>
                  <a:pt x="0" y="4650640"/>
                  <a:pt x="0" y="3012060"/>
                </a:cubicBezTo>
                <a:lnTo>
                  <a:pt x="0" y="2968876"/>
                </a:lnTo>
                <a:cubicBezTo>
                  <a:pt x="0" y="1329097"/>
                  <a:pt x="1329097" y="0"/>
                  <a:pt x="296887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4801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4476"/>
            <a:ext cx="4535078" cy="31400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4E84E03A-6867-DEBF-DF00-178BC3551A79}"/>
              </a:ext>
            </a:extLst>
          </p:cNvPr>
          <p:cNvGrpSpPr/>
          <p:nvPr userDrawn="1"/>
        </p:nvGrpSpPr>
        <p:grpSpPr>
          <a:xfrm>
            <a:off x="711980" y="745560"/>
            <a:ext cx="2667763" cy="501662"/>
            <a:chOff x="711980" y="745560"/>
            <a:chExt cx="2667763" cy="501662"/>
          </a:xfrm>
        </p:grpSpPr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48F3AC3-7394-E6ED-4A00-829905F2FFDC}"/>
                </a:ext>
              </a:extLst>
            </p:cNvPr>
            <p:cNvSpPr/>
            <p:nvPr/>
          </p:nvSpPr>
          <p:spPr>
            <a:xfrm>
              <a:off x="1352589" y="1037929"/>
              <a:ext cx="2027154" cy="202394"/>
            </a:xfrm>
            <a:custGeom>
              <a:avLst/>
              <a:gdLst>
                <a:gd name="connsiteX0" fmla="*/ 1919690 w 2027154"/>
                <a:gd name="connsiteY0" fmla="*/ 107124 h 202394"/>
                <a:gd name="connsiteX1" fmla="*/ 1933099 w 2027154"/>
                <a:gd name="connsiteY1" fmla="*/ 92112 h 202394"/>
                <a:gd name="connsiteX2" fmla="*/ 1952241 w 2027154"/>
                <a:gd name="connsiteY2" fmla="*/ 86623 h 202394"/>
                <a:gd name="connsiteX3" fmla="*/ 1971091 w 2027154"/>
                <a:gd name="connsiteY3" fmla="*/ 91967 h 202394"/>
                <a:gd name="connsiteX4" fmla="*/ 1984596 w 2027154"/>
                <a:gd name="connsiteY4" fmla="*/ 106979 h 202394"/>
                <a:gd name="connsiteX5" fmla="*/ 1989649 w 2027154"/>
                <a:gd name="connsiteY5" fmla="*/ 128695 h 202394"/>
                <a:gd name="connsiteX6" fmla="*/ 1984596 w 2027154"/>
                <a:gd name="connsiteY6" fmla="*/ 150557 h 202394"/>
                <a:gd name="connsiteX7" fmla="*/ 1971091 w 2027154"/>
                <a:gd name="connsiteY7" fmla="*/ 165569 h 202394"/>
                <a:gd name="connsiteX8" fmla="*/ 1952241 w 2027154"/>
                <a:gd name="connsiteY8" fmla="*/ 171059 h 202394"/>
                <a:gd name="connsiteX9" fmla="*/ 1933099 w 2027154"/>
                <a:gd name="connsiteY9" fmla="*/ 165715 h 202394"/>
                <a:gd name="connsiteX10" fmla="*/ 1919690 w 2027154"/>
                <a:gd name="connsiteY10" fmla="*/ 150849 h 202394"/>
                <a:gd name="connsiteX11" fmla="*/ 1914783 w 2027154"/>
                <a:gd name="connsiteY11" fmla="*/ 128987 h 202394"/>
                <a:gd name="connsiteX12" fmla="*/ 1919690 w 2027154"/>
                <a:gd name="connsiteY12" fmla="*/ 107124 h 202394"/>
                <a:gd name="connsiteX13" fmla="*/ 1983673 w 2027154"/>
                <a:gd name="connsiteY13" fmla="*/ 196419 h 202394"/>
                <a:gd name="connsiteX14" fmla="*/ 2007333 w 2027154"/>
                <a:gd name="connsiteY14" fmla="*/ 180338 h 202394"/>
                <a:gd name="connsiteX15" fmla="*/ 2022102 w 2027154"/>
                <a:gd name="connsiteY15" fmla="*/ 156824 h 202394"/>
                <a:gd name="connsiteX16" fmla="*/ 2027155 w 2027154"/>
                <a:gd name="connsiteY16" fmla="*/ 128987 h 202394"/>
                <a:gd name="connsiteX17" fmla="*/ 2022102 w 2027154"/>
                <a:gd name="connsiteY17" fmla="*/ 100906 h 202394"/>
                <a:gd name="connsiteX18" fmla="*/ 2007187 w 2027154"/>
                <a:gd name="connsiteY18" fmla="*/ 77392 h 202394"/>
                <a:gd name="connsiteX19" fmla="*/ 1983528 w 2027154"/>
                <a:gd name="connsiteY19" fmla="*/ 61311 h 202394"/>
                <a:gd name="connsiteX20" fmla="*/ 1952241 w 2027154"/>
                <a:gd name="connsiteY20" fmla="*/ 55481 h 202394"/>
                <a:gd name="connsiteX21" fmla="*/ 1920808 w 2027154"/>
                <a:gd name="connsiteY21" fmla="*/ 61311 h 202394"/>
                <a:gd name="connsiteX22" fmla="*/ 1897148 w 2027154"/>
                <a:gd name="connsiteY22" fmla="*/ 77392 h 202394"/>
                <a:gd name="connsiteX23" fmla="*/ 1882233 w 2027154"/>
                <a:gd name="connsiteY23" fmla="*/ 100906 h 202394"/>
                <a:gd name="connsiteX24" fmla="*/ 1877035 w 2027154"/>
                <a:gd name="connsiteY24" fmla="*/ 128987 h 202394"/>
                <a:gd name="connsiteX25" fmla="*/ 1882233 w 2027154"/>
                <a:gd name="connsiteY25" fmla="*/ 156824 h 202394"/>
                <a:gd name="connsiteX26" fmla="*/ 1897148 w 2027154"/>
                <a:gd name="connsiteY26" fmla="*/ 180338 h 202394"/>
                <a:gd name="connsiteX27" fmla="*/ 1920808 w 2027154"/>
                <a:gd name="connsiteY27" fmla="*/ 196419 h 202394"/>
                <a:gd name="connsiteX28" fmla="*/ 1952241 w 2027154"/>
                <a:gd name="connsiteY28" fmla="*/ 202249 h 202394"/>
                <a:gd name="connsiteX29" fmla="*/ 1983673 w 2027154"/>
                <a:gd name="connsiteY29" fmla="*/ 196419 h 202394"/>
                <a:gd name="connsiteX30" fmla="*/ 1858768 w 2027154"/>
                <a:gd name="connsiteY30" fmla="*/ 163383 h 202394"/>
                <a:gd name="connsiteX31" fmla="*/ 1850023 w 2027154"/>
                <a:gd name="connsiteY31" fmla="*/ 166687 h 202394"/>
                <a:gd name="connsiteX32" fmla="*/ 1838800 w 2027154"/>
                <a:gd name="connsiteY32" fmla="*/ 168581 h 202394"/>
                <a:gd name="connsiteX33" fmla="*/ 1829230 w 2027154"/>
                <a:gd name="connsiteY33" fmla="*/ 165326 h 202394"/>
                <a:gd name="connsiteX34" fmla="*/ 1825149 w 2027154"/>
                <a:gd name="connsiteY34" fmla="*/ 154784 h 202394"/>
                <a:gd name="connsiteX35" fmla="*/ 1825149 w 2027154"/>
                <a:gd name="connsiteY35" fmla="*/ 85748 h 202394"/>
                <a:gd name="connsiteX36" fmla="*/ 1855221 w 2027154"/>
                <a:gd name="connsiteY36" fmla="*/ 85748 h 202394"/>
                <a:gd name="connsiteX37" fmla="*/ 1855221 w 2027154"/>
                <a:gd name="connsiteY37" fmla="*/ 57619 h 202394"/>
                <a:gd name="connsiteX38" fmla="*/ 1825149 w 2027154"/>
                <a:gd name="connsiteY38" fmla="*/ 57619 h 202394"/>
                <a:gd name="connsiteX39" fmla="*/ 1825149 w 2027154"/>
                <a:gd name="connsiteY39" fmla="*/ 11174 h 202394"/>
                <a:gd name="connsiteX40" fmla="*/ 1788517 w 2027154"/>
                <a:gd name="connsiteY40" fmla="*/ 11174 h 202394"/>
                <a:gd name="connsiteX41" fmla="*/ 1788517 w 2027154"/>
                <a:gd name="connsiteY41" fmla="*/ 57619 h 202394"/>
                <a:gd name="connsiteX42" fmla="*/ 1769667 w 2027154"/>
                <a:gd name="connsiteY42" fmla="*/ 57619 h 202394"/>
                <a:gd name="connsiteX43" fmla="*/ 1769667 w 2027154"/>
                <a:gd name="connsiteY43" fmla="*/ 85748 h 202394"/>
                <a:gd name="connsiteX44" fmla="*/ 1788517 w 2027154"/>
                <a:gd name="connsiteY44" fmla="*/ 85748 h 202394"/>
                <a:gd name="connsiteX45" fmla="*/ 1788517 w 2027154"/>
                <a:gd name="connsiteY45" fmla="*/ 167221 h 202394"/>
                <a:gd name="connsiteX46" fmla="*/ 1793570 w 2027154"/>
                <a:gd name="connsiteY46" fmla="*/ 187383 h 202394"/>
                <a:gd name="connsiteX47" fmla="*/ 1807124 w 2027154"/>
                <a:gd name="connsiteY47" fmla="*/ 198605 h 202394"/>
                <a:gd name="connsiteX48" fmla="*/ 1825732 w 2027154"/>
                <a:gd name="connsiteY48" fmla="*/ 202103 h 202394"/>
                <a:gd name="connsiteX49" fmla="*/ 1840889 w 2027154"/>
                <a:gd name="connsiteY49" fmla="*/ 200597 h 202394"/>
                <a:gd name="connsiteX50" fmla="*/ 1854978 w 2027154"/>
                <a:gd name="connsiteY50" fmla="*/ 196662 h 202394"/>
                <a:gd name="connsiteX51" fmla="*/ 1866201 w 2027154"/>
                <a:gd name="connsiteY51" fmla="*/ 192290 h 202394"/>
                <a:gd name="connsiteX52" fmla="*/ 1858816 w 2027154"/>
                <a:gd name="connsiteY52" fmla="*/ 163334 h 202394"/>
                <a:gd name="connsiteX53" fmla="*/ 1737992 w 2027154"/>
                <a:gd name="connsiteY53" fmla="*/ 190395 h 202394"/>
                <a:gd name="connsiteX54" fmla="*/ 1753587 w 2027154"/>
                <a:gd name="connsiteY54" fmla="*/ 157553 h 202394"/>
                <a:gd name="connsiteX55" fmla="*/ 1747562 w 2027154"/>
                <a:gd name="connsiteY55" fmla="*/ 137246 h 202394"/>
                <a:gd name="connsiteX56" fmla="*/ 1729684 w 2027154"/>
                <a:gd name="connsiteY56" fmla="*/ 124711 h 202394"/>
                <a:gd name="connsiteX57" fmla="*/ 1700583 w 2027154"/>
                <a:gd name="connsiteY57" fmla="*/ 114752 h 202394"/>
                <a:gd name="connsiteX58" fmla="*/ 1686251 w 2027154"/>
                <a:gd name="connsiteY58" fmla="*/ 109894 h 202394"/>
                <a:gd name="connsiteX59" fmla="*/ 1677506 w 2027154"/>
                <a:gd name="connsiteY59" fmla="*/ 104938 h 202394"/>
                <a:gd name="connsiteX60" fmla="*/ 1674640 w 2027154"/>
                <a:gd name="connsiteY60" fmla="*/ 97019 h 202394"/>
                <a:gd name="connsiteX61" fmla="*/ 1677798 w 2027154"/>
                <a:gd name="connsiteY61" fmla="*/ 88274 h 202394"/>
                <a:gd name="connsiteX62" fmla="*/ 1686008 w 2027154"/>
                <a:gd name="connsiteY62" fmla="*/ 83853 h 202394"/>
                <a:gd name="connsiteX63" fmla="*/ 1696794 w 2027154"/>
                <a:gd name="connsiteY63" fmla="*/ 82493 h 202394"/>
                <a:gd name="connsiteX64" fmla="*/ 1716761 w 2027154"/>
                <a:gd name="connsiteY64" fmla="*/ 86477 h 202394"/>
                <a:gd name="connsiteX65" fmla="*/ 1737506 w 2027154"/>
                <a:gd name="connsiteY65" fmla="*/ 98914 h 202394"/>
                <a:gd name="connsiteX66" fmla="*/ 1752275 w 2027154"/>
                <a:gd name="connsiteY66" fmla="*/ 75692 h 202394"/>
                <a:gd name="connsiteX67" fmla="*/ 1727401 w 2027154"/>
                <a:gd name="connsiteY67" fmla="*/ 60242 h 202394"/>
                <a:gd name="connsiteX68" fmla="*/ 1698445 w 2027154"/>
                <a:gd name="connsiteY68" fmla="*/ 55481 h 202394"/>
                <a:gd name="connsiteX69" fmla="*/ 1667984 w 2027154"/>
                <a:gd name="connsiteY69" fmla="*/ 61165 h 202394"/>
                <a:gd name="connsiteX70" fmla="*/ 1647774 w 2027154"/>
                <a:gd name="connsiteY70" fmla="*/ 76955 h 202394"/>
                <a:gd name="connsiteX71" fmla="*/ 1640535 w 2027154"/>
                <a:gd name="connsiteY71" fmla="*/ 101100 h 202394"/>
                <a:gd name="connsiteX72" fmla="*/ 1645879 w 2027154"/>
                <a:gd name="connsiteY72" fmla="*/ 120145 h 202394"/>
                <a:gd name="connsiteX73" fmla="*/ 1661863 w 2027154"/>
                <a:gd name="connsiteY73" fmla="*/ 132436 h 202394"/>
                <a:gd name="connsiteX74" fmla="*/ 1688389 w 2027154"/>
                <a:gd name="connsiteY74" fmla="*/ 142444 h 202394"/>
                <a:gd name="connsiteX75" fmla="*/ 1704664 w 2027154"/>
                <a:gd name="connsiteY75" fmla="*/ 147302 h 202394"/>
                <a:gd name="connsiteX76" fmla="*/ 1714915 w 2027154"/>
                <a:gd name="connsiteY76" fmla="*/ 152306 h 202394"/>
                <a:gd name="connsiteX77" fmla="*/ 1718461 w 2027154"/>
                <a:gd name="connsiteY77" fmla="*/ 160274 h 202394"/>
                <a:gd name="connsiteX78" fmla="*/ 1712049 w 2027154"/>
                <a:gd name="connsiteY78" fmla="*/ 171351 h 202394"/>
                <a:gd name="connsiteX79" fmla="*/ 1694947 w 2027154"/>
                <a:gd name="connsiteY79" fmla="*/ 175043 h 202394"/>
                <a:gd name="connsiteX80" fmla="*/ 1671045 w 2027154"/>
                <a:gd name="connsiteY80" fmla="*/ 170136 h 202394"/>
                <a:gd name="connsiteX81" fmla="*/ 1645782 w 2027154"/>
                <a:gd name="connsiteY81" fmla="*/ 154833 h 202394"/>
                <a:gd name="connsiteX82" fmla="*/ 1632665 w 2027154"/>
                <a:gd name="connsiteY82" fmla="*/ 178589 h 202394"/>
                <a:gd name="connsiteX83" fmla="*/ 1661377 w 2027154"/>
                <a:gd name="connsiteY83" fmla="*/ 196371 h 202394"/>
                <a:gd name="connsiteX84" fmla="*/ 1696356 w 2027154"/>
                <a:gd name="connsiteY84" fmla="*/ 202395 h 202394"/>
                <a:gd name="connsiteX85" fmla="*/ 1738186 w 2027154"/>
                <a:gd name="connsiteY85" fmla="*/ 190589 h 202394"/>
                <a:gd name="connsiteX86" fmla="*/ 1550269 w 2027154"/>
                <a:gd name="connsiteY86" fmla="*/ 172371 h 202394"/>
                <a:gd name="connsiteX87" fmla="*/ 1534139 w 2027154"/>
                <a:gd name="connsiteY87" fmla="*/ 175432 h 202394"/>
                <a:gd name="connsiteX88" fmla="*/ 1520487 w 2027154"/>
                <a:gd name="connsiteY88" fmla="*/ 172517 h 202394"/>
                <a:gd name="connsiteX89" fmla="*/ 1511743 w 2027154"/>
                <a:gd name="connsiteY89" fmla="*/ 164792 h 202394"/>
                <a:gd name="connsiteX90" fmla="*/ 1508731 w 2027154"/>
                <a:gd name="connsiteY90" fmla="*/ 154687 h 202394"/>
                <a:gd name="connsiteX91" fmla="*/ 1517864 w 2027154"/>
                <a:gd name="connsiteY91" fmla="*/ 138849 h 202394"/>
                <a:gd name="connsiteX92" fmla="*/ 1541232 w 2027154"/>
                <a:gd name="connsiteY92" fmla="*/ 132873 h 202394"/>
                <a:gd name="connsiteX93" fmla="*/ 1555710 w 2027154"/>
                <a:gd name="connsiteY93" fmla="*/ 134331 h 202394"/>
                <a:gd name="connsiteX94" fmla="*/ 1569945 w 2027154"/>
                <a:gd name="connsiteY94" fmla="*/ 138460 h 202394"/>
                <a:gd name="connsiteX95" fmla="*/ 1569945 w 2027154"/>
                <a:gd name="connsiteY95" fmla="*/ 152598 h 202394"/>
                <a:gd name="connsiteX96" fmla="*/ 1568050 w 2027154"/>
                <a:gd name="connsiteY96" fmla="*/ 158476 h 202394"/>
                <a:gd name="connsiteX97" fmla="*/ 1563143 w 2027154"/>
                <a:gd name="connsiteY97" fmla="*/ 164841 h 202394"/>
                <a:gd name="connsiteX98" fmla="*/ 1550317 w 2027154"/>
                <a:gd name="connsiteY98" fmla="*/ 172419 h 202394"/>
                <a:gd name="connsiteX99" fmla="*/ 1480407 w 2027154"/>
                <a:gd name="connsiteY99" fmla="*/ 180484 h 202394"/>
                <a:gd name="connsiteX100" fmla="*/ 1498188 w 2027154"/>
                <a:gd name="connsiteY100" fmla="*/ 196419 h 202394"/>
                <a:gd name="connsiteX101" fmla="*/ 1523743 w 2027154"/>
                <a:gd name="connsiteY101" fmla="*/ 202200 h 202394"/>
                <a:gd name="connsiteX102" fmla="*/ 1552163 w 2027154"/>
                <a:gd name="connsiteY102" fmla="*/ 195642 h 202394"/>
                <a:gd name="connsiteX103" fmla="*/ 1575386 w 2027154"/>
                <a:gd name="connsiteY103" fmla="*/ 177083 h 202394"/>
                <a:gd name="connsiteX104" fmla="*/ 1576212 w 2027154"/>
                <a:gd name="connsiteY104" fmla="*/ 184468 h 202394"/>
                <a:gd name="connsiteX105" fmla="*/ 1583159 w 2027154"/>
                <a:gd name="connsiteY105" fmla="*/ 196516 h 202394"/>
                <a:gd name="connsiteX106" fmla="*/ 1599677 w 2027154"/>
                <a:gd name="connsiteY106" fmla="*/ 201423 h 202394"/>
                <a:gd name="connsiteX107" fmla="*/ 1606382 w 2027154"/>
                <a:gd name="connsiteY107" fmla="*/ 200889 h 202394"/>
                <a:gd name="connsiteX108" fmla="*/ 1615272 w 2027154"/>
                <a:gd name="connsiteY108" fmla="*/ 199528 h 202394"/>
                <a:gd name="connsiteX109" fmla="*/ 1615272 w 2027154"/>
                <a:gd name="connsiteY109" fmla="*/ 169747 h 202394"/>
                <a:gd name="connsiteX110" fmla="*/ 1608568 w 2027154"/>
                <a:gd name="connsiteY110" fmla="*/ 166784 h 202394"/>
                <a:gd name="connsiteX111" fmla="*/ 1606527 w 2027154"/>
                <a:gd name="connsiteY111" fmla="*/ 158719 h 202394"/>
                <a:gd name="connsiteX112" fmla="*/ 1606527 w 2027154"/>
                <a:gd name="connsiteY112" fmla="*/ 113732 h 202394"/>
                <a:gd name="connsiteX113" fmla="*/ 1589426 w 2027154"/>
                <a:gd name="connsiteY113" fmla="*/ 70639 h 202394"/>
                <a:gd name="connsiteX114" fmla="*/ 1541718 w 2027154"/>
                <a:gd name="connsiteY114" fmla="*/ 55530 h 202394"/>
                <a:gd name="connsiteX115" fmla="*/ 1510431 w 2027154"/>
                <a:gd name="connsiteY115" fmla="*/ 60194 h 202394"/>
                <a:gd name="connsiteX116" fmla="*/ 1481330 w 2027154"/>
                <a:gd name="connsiteY116" fmla="*/ 74137 h 202394"/>
                <a:gd name="connsiteX117" fmla="*/ 1493087 w 2027154"/>
                <a:gd name="connsiteY117" fmla="*/ 98185 h 202394"/>
                <a:gd name="connsiteX118" fmla="*/ 1515483 w 2027154"/>
                <a:gd name="connsiteY118" fmla="*/ 86137 h 202394"/>
                <a:gd name="connsiteX119" fmla="*/ 1537880 w 2027154"/>
                <a:gd name="connsiteY119" fmla="*/ 82056 h 202394"/>
                <a:gd name="connsiteX120" fmla="*/ 1561783 w 2027154"/>
                <a:gd name="connsiteY120" fmla="*/ 89295 h 202394"/>
                <a:gd name="connsiteX121" fmla="*/ 1569847 w 2027154"/>
                <a:gd name="connsiteY121" fmla="*/ 109942 h 202394"/>
                <a:gd name="connsiteX122" fmla="*/ 1569847 w 2027154"/>
                <a:gd name="connsiteY122" fmla="*/ 117570 h 202394"/>
                <a:gd name="connsiteX123" fmla="*/ 1553718 w 2027154"/>
                <a:gd name="connsiteY123" fmla="*/ 113197 h 202394"/>
                <a:gd name="connsiteX124" fmla="*/ 1535402 w 2027154"/>
                <a:gd name="connsiteY124" fmla="*/ 111837 h 202394"/>
                <a:gd name="connsiteX125" fmla="*/ 1503435 w 2027154"/>
                <a:gd name="connsiteY125" fmla="*/ 117521 h 202394"/>
                <a:gd name="connsiteX126" fmla="*/ 1481719 w 2027154"/>
                <a:gd name="connsiteY126" fmla="*/ 133602 h 202394"/>
                <a:gd name="connsiteX127" fmla="*/ 1473945 w 2027154"/>
                <a:gd name="connsiteY127" fmla="*/ 157747 h 202394"/>
                <a:gd name="connsiteX128" fmla="*/ 1480358 w 2027154"/>
                <a:gd name="connsiteY128" fmla="*/ 180581 h 202394"/>
                <a:gd name="connsiteX129" fmla="*/ 1461411 w 2027154"/>
                <a:gd name="connsiteY129" fmla="*/ 54655 h 202394"/>
                <a:gd name="connsiteX130" fmla="*/ 1458691 w 2027154"/>
                <a:gd name="connsiteY130" fmla="*/ 54364 h 202394"/>
                <a:gd name="connsiteX131" fmla="*/ 1454027 w 2027154"/>
                <a:gd name="connsiteY131" fmla="*/ 54364 h 202394"/>
                <a:gd name="connsiteX132" fmla="*/ 1429152 w 2027154"/>
                <a:gd name="connsiteY132" fmla="*/ 63643 h 202394"/>
                <a:gd name="connsiteX133" fmla="*/ 1409768 w 2027154"/>
                <a:gd name="connsiteY133" fmla="*/ 86866 h 202394"/>
                <a:gd name="connsiteX134" fmla="*/ 1409768 w 2027154"/>
                <a:gd name="connsiteY134" fmla="*/ 57619 h 202394"/>
                <a:gd name="connsiteX135" fmla="*/ 1376149 w 2027154"/>
                <a:gd name="connsiteY135" fmla="*/ 57619 h 202394"/>
                <a:gd name="connsiteX136" fmla="*/ 1376149 w 2027154"/>
                <a:gd name="connsiteY136" fmla="*/ 199431 h 202394"/>
                <a:gd name="connsiteX137" fmla="*/ 1412780 w 2027154"/>
                <a:gd name="connsiteY137" fmla="*/ 199431 h 202394"/>
                <a:gd name="connsiteX138" fmla="*/ 1412780 w 2027154"/>
                <a:gd name="connsiteY138" fmla="*/ 112809 h 202394"/>
                <a:gd name="connsiteX139" fmla="*/ 1431630 w 2027154"/>
                <a:gd name="connsiteY139" fmla="*/ 94347 h 202394"/>
                <a:gd name="connsiteX140" fmla="*/ 1461411 w 2027154"/>
                <a:gd name="connsiteY140" fmla="*/ 87934 h 202394"/>
                <a:gd name="connsiteX141" fmla="*/ 1461411 w 2027154"/>
                <a:gd name="connsiteY141" fmla="*/ 54607 h 202394"/>
                <a:gd name="connsiteX142" fmla="*/ 1340392 w 2027154"/>
                <a:gd name="connsiteY142" fmla="*/ 0 h 202394"/>
                <a:gd name="connsiteX143" fmla="*/ 1303761 w 2027154"/>
                <a:gd name="connsiteY143" fmla="*/ 0 h 202394"/>
                <a:gd name="connsiteX144" fmla="*/ 1303761 w 2027154"/>
                <a:gd name="connsiteY144" fmla="*/ 36340 h 202394"/>
                <a:gd name="connsiteX145" fmla="*/ 1340392 w 2027154"/>
                <a:gd name="connsiteY145" fmla="*/ 36340 h 202394"/>
                <a:gd name="connsiteX146" fmla="*/ 1340392 w 2027154"/>
                <a:gd name="connsiteY146" fmla="*/ 0 h 202394"/>
                <a:gd name="connsiteX147" fmla="*/ 1340392 w 2027154"/>
                <a:gd name="connsiteY147" fmla="*/ 56259 h 202394"/>
                <a:gd name="connsiteX148" fmla="*/ 1303761 w 2027154"/>
                <a:gd name="connsiteY148" fmla="*/ 56259 h 202394"/>
                <a:gd name="connsiteX149" fmla="*/ 1303761 w 2027154"/>
                <a:gd name="connsiteY149" fmla="*/ 199431 h 202394"/>
                <a:gd name="connsiteX150" fmla="*/ 1340392 w 2027154"/>
                <a:gd name="connsiteY150" fmla="*/ 199431 h 202394"/>
                <a:gd name="connsiteX151" fmla="*/ 1340392 w 2027154"/>
                <a:gd name="connsiteY151" fmla="*/ 56259 h 202394"/>
                <a:gd name="connsiteX152" fmla="*/ 1229138 w 2027154"/>
                <a:gd name="connsiteY152" fmla="*/ 199480 h 202394"/>
                <a:gd name="connsiteX153" fmla="*/ 1281607 w 2027154"/>
                <a:gd name="connsiteY153" fmla="*/ 57667 h 202394"/>
                <a:gd name="connsiteX154" fmla="*/ 1246919 w 2027154"/>
                <a:gd name="connsiteY154" fmla="*/ 57667 h 202394"/>
                <a:gd name="connsiteX155" fmla="*/ 1210580 w 2027154"/>
                <a:gd name="connsiteY155" fmla="*/ 166492 h 202394"/>
                <a:gd name="connsiteX156" fmla="*/ 1174531 w 2027154"/>
                <a:gd name="connsiteY156" fmla="*/ 57667 h 202394"/>
                <a:gd name="connsiteX157" fmla="*/ 1136540 w 2027154"/>
                <a:gd name="connsiteY157" fmla="*/ 57667 h 202394"/>
                <a:gd name="connsiteX158" fmla="*/ 1189300 w 2027154"/>
                <a:gd name="connsiteY158" fmla="*/ 199480 h 202394"/>
                <a:gd name="connsiteX159" fmla="*/ 1229187 w 2027154"/>
                <a:gd name="connsiteY159" fmla="*/ 199480 h 202394"/>
                <a:gd name="connsiteX160" fmla="*/ 1062743 w 2027154"/>
                <a:gd name="connsiteY160" fmla="*/ 172371 h 202394"/>
                <a:gd name="connsiteX161" fmla="*/ 1046614 w 2027154"/>
                <a:gd name="connsiteY161" fmla="*/ 175432 h 202394"/>
                <a:gd name="connsiteX162" fmla="*/ 1032962 w 2027154"/>
                <a:gd name="connsiteY162" fmla="*/ 172517 h 202394"/>
                <a:gd name="connsiteX163" fmla="*/ 1024217 w 2027154"/>
                <a:gd name="connsiteY163" fmla="*/ 164792 h 202394"/>
                <a:gd name="connsiteX164" fmla="*/ 1021205 w 2027154"/>
                <a:gd name="connsiteY164" fmla="*/ 154687 h 202394"/>
                <a:gd name="connsiteX165" fmla="*/ 1030338 w 2027154"/>
                <a:gd name="connsiteY165" fmla="*/ 138849 h 202394"/>
                <a:gd name="connsiteX166" fmla="*/ 1053707 w 2027154"/>
                <a:gd name="connsiteY166" fmla="*/ 132873 h 202394"/>
                <a:gd name="connsiteX167" fmla="*/ 1068184 w 2027154"/>
                <a:gd name="connsiteY167" fmla="*/ 134331 h 202394"/>
                <a:gd name="connsiteX168" fmla="*/ 1082419 w 2027154"/>
                <a:gd name="connsiteY168" fmla="*/ 138460 h 202394"/>
                <a:gd name="connsiteX169" fmla="*/ 1082419 w 2027154"/>
                <a:gd name="connsiteY169" fmla="*/ 152598 h 202394"/>
                <a:gd name="connsiteX170" fmla="*/ 1080524 w 2027154"/>
                <a:gd name="connsiteY170" fmla="*/ 158476 h 202394"/>
                <a:gd name="connsiteX171" fmla="*/ 1075617 w 2027154"/>
                <a:gd name="connsiteY171" fmla="*/ 164841 h 202394"/>
                <a:gd name="connsiteX172" fmla="*/ 1062792 w 2027154"/>
                <a:gd name="connsiteY172" fmla="*/ 172419 h 202394"/>
                <a:gd name="connsiteX173" fmla="*/ 992881 w 2027154"/>
                <a:gd name="connsiteY173" fmla="*/ 180484 h 202394"/>
                <a:gd name="connsiteX174" fmla="*/ 1010663 w 2027154"/>
                <a:gd name="connsiteY174" fmla="*/ 196419 h 202394"/>
                <a:gd name="connsiteX175" fmla="*/ 1036217 w 2027154"/>
                <a:gd name="connsiteY175" fmla="*/ 202200 h 202394"/>
                <a:gd name="connsiteX176" fmla="*/ 1064638 w 2027154"/>
                <a:gd name="connsiteY176" fmla="*/ 195642 h 202394"/>
                <a:gd name="connsiteX177" fmla="*/ 1087860 w 2027154"/>
                <a:gd name="connsiteY177" fmla="*/ 177083 h 202394"/>
                <a:gd name="connsiteX178" fmla="*/ 1088686 w 2027154"/>
                <a:gd name="connsiteY178" fmla="*/ 184468 h 202394"/>
                <a:gd name="connsiteX179" fmla="*/ 1095633 w 2027154"/>
                <a:gd name="connsiteY179" fmla="*/ 196516 h 202394"/>
                <a:gd name="connsiteX180" fmla="*/ 1112151 w 2027154"/>
                <a:gd name="connsiteY180" fmla="*/ 201423 h 202394"/>
                <a:gd name="connsiteX181" fmla="*/ 1118856 w 2027154"/>
                <a:gd name="connsiteY181" fmla="*/ 200889 h 202394"/>
                <a:gd name="connsiteX182" fmla="*/ 1127746 w 2027154"/>
                <a:gd name="connsiteY182" fmla="*/ 199528 h 202394"/>
                <a:gd name="connsiteX183" fmla="*/ 1127746 w 2027154"/>
                <a:gd name="connsiteY183" fmla="*/ 169747 h 202394"/>
                <a:gd name="connsiteX184" fmla="*/ 1121042 w 2027154"/>
                <a:gd name="connsiteY184" fmla="*/ 166784 h 202394"/>
                <a:gd name="connsiteX185" fmla="*/ 1119002 w 2027154"/>
                <a:gd name="connsiteY185" fmla="*/ 158719 h 202394"/>
                <a:gd name="connsiteX186" fmla="*/ 1119002 w 2027154"/>
                <a:gd name="connsiteY186" fmla="*/ 113732 h 202394"/>
                <a:gd name="connsiteX187" fmla="*/ 1101901 w 2027154"/>
                <a:gd name="connsiteY187" fmla="*/ 70639 h 202394"/>
                <a:gd name="connsiteX188" fmla="*/ 1054192 w 2027154"/>
                <a:gd name="connsiteY188" fmla="*/ 55530 h 202394"/>
                <a:gd name="connsiteX189" fmla="*/ 1022905 w 2027154"/>
                <a:gd name="connsiteY189" fmla="*/ 60194 h 202394"/>
                <a:gd name="connsiteX190" fmla="*/ 993804 w 2027154"/>
                <a:gd name="connsiteY190" fmla="*/ 74137 h 202394"/>
                <a:gd name="connsiteX191" fmla="*/ 1005561 w 2027154"/>
                <a:gd name="connsiteY191" fmla="*/ 98185 h 202394"/>
                <a:gd name="connsiteX192" fmla="*/ 1027958 w 2027154"/>
                <a:gd name="connsiteY192" fmla="*/ 86137 h 202394"/>
                <a:gd name="connsiteX193" fmla="*/ 1050354 w 2027154"/>
                <a:gd name="connsiteY193" fmla="*/ 82056 h 202394"/>
                <a:gd name="connsiteX194" fmla="*/ 1074257 w 2027154"/>
                <a:gd name="connsiteY194" fmla="*/ 89295 h 202394"/>
                <a:gd name="connsiteX195" fmla="*/ 1082322 w 2027154"/>
                <a:gd name="connsiteY195" fmla="*/ 109942 h 202394"/>
                <a:gd name="connsiteX196" fmla="*/ 1082322 w 2027154"/>
                <a:gd name="connsiteY196" fmla="*/ 117570 h 202394"/>
                <a:gd name="connsiteX197" fmla="*/ 1066192 w 2027154"/>
                <a:gd name="connsiteY197" fmla="*/ 113197 h 202394"/>
                <a:gd name="connsiteX198" fmla="*/ 1047877 w 2027154"/>
                <a:gd name="connsiteY198" fmla="*/ 111837 h 202394"/>
                <a:gd name="connsiteX199" fmla="*/ 1015909 w 2027154"/>
                <a:gd name="connsiteY199" fmla="*/ 117521 h 202394"/>
                <a:gd name="connsiteX200" fmla="*/ 994193 w 2027154"/>
                <a:gd name="connsiteY200" fmla="*/ 133602 h 202394"/>
                <a:gd name="connsiteX201" fmla="*/ 986420 w 2027154"/>
                <a:gd name="connsiteY201" fmla="*/ 157747 h 202394"/>
                <a:gd name="connsiteX202" fmla="*/ 992833 w 2027154"/>
                <a:gd name="connsiteY202" fmla="*/ 180581 h 202394"/>
                <a:gd name="connsiteX203" fmla="*/ 967084 w 2027154"/>
                <a:gd name="connsiteY203" fmla="*/ 163383 h 202394"/>
                <a:gd name="connsiteX204" fmla="*/ 958339 w 2027154"/>
                <a:gd name="connsiteY204" fmla="*/ 166687 h 202394"/>
                <a:gd name="connsiteX205" fmla="*/ 947116 w 2027154"/>
                <a:gd name="connsiteY205" fmla="*/ 168581 h 202394"/>
                <a:gd name="connsiteX206" fmla="*/ 937546 w 2027154"/>
                <a:gd name="connsiteY206" fmla="*/ 165326 h 202394"/>
                <a:gd name="connsiteX207" fmla="*/ 933465 w 2027154"/>
                <a:gd name="connsiteY207" fmla="*/ 154784 h 202394"/>
                <a:gd name="connsiteX208" fmla="*/ 933465 w 2027154"/>
                <a:gd name="connsiteY208" fmla="*/ 85748 h 202394"/>
                <a:gd name="connsiteX209" fmla="*/ 963537 w 2027154"/>
                <a:gd name="connsiteY209" fmla="*/ 85748 h 202394"/>
                <a:gd name="connsiteX210" fmla="*/ 963537 w 2027154"/>
                <a:gd name="connsiteY210" fmla="*/ 57619 h 202394"/>
                <a:gd name="connsiteX211" fmla="*/ 933465 w 2027154"/>
                <a:gd name="connsiteY211" fmla="*/ 57619 h 202394"/>
                <a:gd name="connsiteX212" fmla="*/ 933465 w 2027154"/>
                <a:gd name="connsiteY212" fmla="*/ 11174 h 202394"/>
                <a:gd name="connsiteX213" fmla="*/ 896834 w 2027154"/>
                <a:gd name="connsiteY213" fmla="*/ 11174 h 202394"/>
                <a:gd name="connsiteX214" fmla="*/ 896834 w 2027154"/>
                <a:gd name="connsiteY214" fmla="*/ 57619 h 202394"/>
                <a:gd name="connsiteX215" fmla="*/ 877983 w 2027154"/>
                <a:gd name="connsiteY215" fmla="*/ 57619 h 202394"/>
                <a:gd name="connsiteX216" fmla="*/ 877983 w 2027154"/>
                <a:gd name="connsiteY216" fmla="*/ 85748 h 202394"/>
                <a:gd name="connsiteX217" fmla="*/ 896834 w 2027154"/>
                <a:gd name="connsiteY217" fmla="*/ 85748 h 202394"/>
                <a:gd name="connsiteX218" fmla="*/ 896834 w 2027154"/>
                <a:gd name="connsiteY218" fmla="*/ 167221 h 202394"/>
                <a:gd name="connsiteX219" fmla="*/ 901886 w 2027154"/>
                <a:gd name="connsiteY219" fmla="*/ 187383 h 202394"/>
                <a:gd name="connsiteX220" fmla="*/ 915392 w 2027154"/>
                <a:gd name="connsiteY220" fmla="*/ 198605 h 202394"/>
                <a:gd name="connsiteX221" fmla="*/ 933999 w 2027154"/>
                <a:gd name="connsiteY221" fmla="*/ 202103 h 202394"/>
                <a:gd name="connsiteX222" fmla="*/ 949157 w 2027154"/>
                <a:gd name="connsiteY222" fmla="*/ 200597 h 202394"/>
                <a:gd name="connsiteX223" fmla="*/ 963246 w 2027154"/>
                <a:gd name="connsiteY223" fmla="*/ 196662 h 202394"/>
                <a:gd name="connsiteX224" fmla="*/ 974468 w 2027154"/>
                <a:gd name="connsiteY224" fmla="*/ 192290 h 202394"/>
                <a:gd name="connsiteX225" fmla="*/ 967084 w 2027154"/>
                <a:gd name="connsiteY225" fmla="*/ 163334 h 202394"/>
                <a:gd name="connsiteX226" fmla="*/ 854761 w 2027154"/>
                <a:gd name="connsiteY226" fmla="*/ 111108 h 202394"/>
                <a:gd name="connsiteX227" fmla="*/ 852964 w 2027154"/>
                <a:gd name="connsiteY227" fmla="*/ 90849 h 202394"/>
                <a:gd name="connsiteX228" fmla="*/ 846696 w 2027154"/>
                <a:gd name="connsiteY228" fmla="*/ 72874 h 202394"/>
                <a:gd name="connsiteX229" fmla="*/ 833579 w 2027154"/>
                <a:gd name="connsiteY229" fmla="*/ 60194 h 202394"/>
                <a:gd name="connsiteX230" fmla="*/ 811571 w 2027154"/>
                <a:gd name="connsiteY230" fmla="*/ 55481 h 202394"/>
                <a:gd name="connsiteX231" fmla="*/ 788203 w 2027154"/>
                <a:gd name="connsiteY231" fmla="*/ 58833 h 202394"/>
                <a:gd name="connsiteX232" fmla="*/ 768673 w 2027154"/>
                <a:gd name="connsiteY232" fmla="*/ 68550 h 202394"/>
                <a:gd name="connsiteX233" fmla="*/ 754730 w 2027154"/>
                <a:gd name="connsiteY233" fmla="*/ 84096 h 202394"/>
                <a:gd name="connsiteX234" fmla="*/ 754730 w 2027154"/>
                <a:gd name="connsiteY234" fmla="*/ 57619 h 202394"/>
                <a:gd name="connsiteX235" fmla="*/ 721645 w 2027154"/>
                <a:gd name="connsiteY235" fmla="*/ 57619 h 202394"/>
                <a:gd name="connsiteX236" fmla="*/ 721645 w 2027154"/>
                <a:gd name="connsiteY236" fmla="*/ 199431 h 202394"/>
                <a:gd name="connsiteX237" fmla="*/ 758276 w 2027154"/>
                <a:gd name="connsiteY237" fmla="*/ 199431 h 202394"/>
                <a:gd name="connsiteX238" fmla="*/ 758276 w 2027154"/>
                <a:gd name="connsiteY238" fmla="*/ 116744 h 202394"/>
                <a:gd name="connsiteX239" fmla="*/ 767021 w 2027154"/>
                <a:gd name="connsiteY239" fmla="*/ 101683 h 202394"/>
                <a:gd name="connsiteX240" fmla="*/ 780576 w 2027154"/>
                <a:gd name="connsiteY240" fmla="*/ 91432 h 202394"/>
                <a:gd name="connsiteX241" fmla="*/ 795490 w 2027154"/>
                <a:gd name="connsiteY241" fmla="*/ 87691 h 202394"/>
                <a:gd name="connsiteX242" fmla="*/ 812154 w 2027154"/>
                <a:gd name="connsiteY242" fmla="*/ 95513 h 202394"/>
                <a:gd name="connsiteX243" fmla="*/ 818178 w 2027154"/>
                <a:gd name="connsiteY243" fmla="*/ 120290 h 202394"/>
                <a:gd name="connsiteX244" fmla="*/ 818178 w 2027154"/>
                <a:gd name="connsiteY244" fmla="*/ 199480 h 202394"/>
                <a:gd name="connsiteX245" fmla="*/ 854810 w 2027154"/>
                <a:gd name="connsiteY245" fmla="*/ 199480 h 202394"/>
                <a:gd name="connsiteX246" fmla="*/ 854810 w 2027154"/>
                <a:gd name="connsiteY246" fmla="*/ 111108 h 202394"/>
                <a:gd name="connsiteX247" fmla="*/ 586974 w 2027154"/>
                <a:gd name="connsiteY247" fmla="*/ 107124 h 202394"/>
                <a:gd name="connsiteX248" fmla="*/ 600383 w 2027154"/>
                <a:gd name="connsiteY248" fmla="*/ 92112 h 202394"/>
                <a:gd name="connsiteX249" fmla="*/ 619524 w 2027154"/>
                <a:gd name="connsiteY249" fmla="*/ 86623 h 202394"/>
                <a:gd name="connsiteX250" fmla="*/ 638375 w 2027154"/>
                <a:gd name="connsiteY250" fmla="*/ 91967 h 202394"/>
                <a:gd name="connsiteX251" fmla="*/ 651880 w 2027154"/>
                <a:gd name="connsiteY251" fmla="*/ 106979 h 202394"/>
                <a:gd name="connsiteX252" fmla="*/ 656933 w 2027154"/>
                <a:gd name="connsiteY252" fmla="*/ 128695 h 202394"/>
                <a:gd name="connsiteX253" fmla="*/ 651880 w 2027154"/>
                <a:gd name="connsiteY253" fmla="*/ 150557 h 202394"/>
                <a:gd name="connsiteX254" fmla="*/ 638375 w 2027154"/>
                <a:gd name="connsiteY254" fmla="*/ 165569 h 202394"/>
                <a:gd name="connsiteX255" fmla="*/ 619524 w 2027154"/>
                <a:gd name="connsiteY255" fmla="*/ 171059 h 202394"/>
                <a:gd name="connsiteX256" fmla="*/ 600383 w 2027154"/>
                <a:gd name="connsiteY256" fmla="*/ 165715 h 202394"/>
                <a:gd name="connsiteX257" fmla="*/ 586974 w 2027154"/>
                <a:gd name="connsiteY257" fmla="*/ 150849 h 202394"/>
                <a:gd name="connsiteX258" fmla="*/ 582067 w 2027154"/>
                <a:gd name="connsiteY258" fmla="*/ 128987 h 202394"/>
                <a:gd name="connsiteX259" fmla="*/ 586974 w 2027154"/>
                <a:gd name="connsiteY259" fmla="*/ 107124 h 202394"/>
                <a:gd name="connsiteX260" fmla="*/ 650909 w 2027154"/>
                <a:gd name="connsiteY260" fmla="*/ 196419 h 202394"/>
                <a:gd name="connsiteX261" fmla="*/ 674520 w 2027154"/>
                <a:gd name="connsiteY261" fmla="*/ 180338 h 202394"/>
                <a:gd name="connsiteX262" fmla="*/ 689289 w 2027154"/>
                <a:gd name="connsiteY262" fmla="*/ 156824 h 202394"/>
                <a:gd name="connsiteX263" fmla="*/ 694342 w 2027154"/>
                <a:gd name="connsiteY263" fmla="*/ 128987 h 202394"/>
                <a:gd name="connsiteX264" fmla="*/ 689289 w 2027154"/>
                <a:gd name="connsiteY264" fmla="*/ 100906 h 202394"/>
                <a:gd name="connsiteX265" fmla="*/ 674374 w 2027154"/>
                <a:gd name="connsiteY265" fmla="*/ 77392 h 202394"/>
                <a:gd name="connsiteX266" fmla="*/ 650763 w 2027154"/>
                <a:gd name="connsiteY266" fmla="*/ 61311 h 202394"/>
                <a:gd name="connsiteX267" fmla="*/ 619476 w 2027154"/>
                <a:gd name="connsiteY267" fmla="*/ 55481 h 202394"/>
                <a:gd name="connsiteX268" fmla="*/ 588043 w 2027154"/>
                <a:gd name="connsiteY268" fmla="*/ 61311 h 202394"/>
                <a:gd name="connsiteX269" fmla="*/ 564383 w 2027154"/>
                <a:gd name="connsiteY269" fmla="*/ 77392 h 202394"/>
                <a:gd name="connsiteX270" fmla="*/ 549468 w 2027154"/>
                <a:gd name="connsiteY270" fmla="*/ 100906 h 202394"/>
                <a:gd name="connsiteX271" fmla="*/ 544270 w 2027154"/>
                <a:gd name="connsiteY271" fmla="*/ 128987 h 202394"/>
                <a:gd name="connsiteX272" fmla="*/ 549468 w 2027154"/>
                <a:gd name="connsiteY272" fmla="*/ 156824 h 202394"/>
                <a:gd name="connsiteX273" fmla="*/ 564383 w 2027154"/>
                <a:gd name="connsiteY273" fmla="*/ 180338 h 202394"/>
                <a:gd name="connsiteX274" fmla="*/ 588043 w 2027154"/>
                <a:gd name="connsiteY274" fmla="*/ 196419 h 202394"/>
                <a:gd name="connsiteX275" fmla="*/ 619476 w 2027154"/>
                <a:gd name="connsiteY275" fmla="*/ 202249 h 202394"/>
                <a:gd name="connsiteX276" fmla="*/ 650909 w 2027154"/>
                <a:gd name="connsiteY276" fmla="*/ 196419 h 202394"/>
                <a:gd name="connsiteX277" fmla="*/ 483639 w 2027154"/>
                <a:gd name="connsiteY277" fmla="*/ 199480 h 202394"/>
                <a:gd name="connsiteX278" fmla="*/ 536108 w 2027154"/>
                <a:gd name="connsiteY278" fmla="*/ 57667 h 202394"/>
                <a:gd name="connsiteX279" fmla="*/ 501420 w 2027154"/>
                <a:gd name="connsiteY279" fmla="*/ 57667 h 202394"/>
                <a:gd name="connsiteX280" fmla="*/ 465081 w 2027154"/>
                <a:gd name="connsiteY280" fmla="*/ 166492 h 202394"/>
                <a:gd name="connsiteX281" fmla="*/ 428984 w 2027154"/>
                <a:gd name="connsiteY281" fmla="*/ 57667 h 202394"/>
                <a:gd name="connsiteX282" fmla="*/ 390992 w 2027154"/>
                <a:gd name="connsiteY282" fmla="*/ 57667 h 202394"/>
                <a:gd name="connsiteX283" fmla="*/ 443753 w 2027154"/>
                <a:gd name="connsiteY283" fmla="*/ 199480 h 202394"/>
                <a:gd name="connsiteX284" fmla="*/ 483639 w 2027154"/>
                <a:gd name="connsiteY284" fmla="*/ 199480 h 202394"/>
                <a:gd name="connsiteX285" fmla="*/ 322685 w 2027154"/>
                <a:gd name="connsiteY285" fmla="*/ 166881 h 202394"/>
                <a:gd name="connsiteX286" fmla="*/ 332110 w 2027154"/>
                <a:gd name="connsiteY286" fmla="*/ 193067 h 202394"/>
                <a:gd name="connsiteX287" fmla="*/ 358782 w 2027154"/>
                <a:gd name="connsiteY287" fmla="*/ 202249 h 202394"/>
                <a:gd name="connsiteX288" fmla="*/ 376563 w 2027154"/>
                <a:gd name="connsiteY288" fmla="*/ 200354 h 202394"/>
                <a:gd name="connsiteX289" fmla="*/ 393761 w 2027154"/>
                <a:gd name="connsiteY289" fmla="*/ 194913 h 202394"/>
                <a:gd name="connsiteX290" fmla="*/ 388855 w 2027154"/>
                <a:gd name="connsiteY290" fmla="*/ 167027 h 202394"/>
                <a:gd name="connsiteX291" fmla="*/ 380644 w 2027154"/>
                <a:gd name="connsiteY291" fmla="*/ 169747 h 202394"/>
                <a:gd name="connsiteX292" fmla="*/ 371608 w 2027154"/>
                <a:gd name="connsiteY292" fmla="*/ 170816 h 202394"/>
                <a:gd name="connsiteX293" fmla="*/ 362571 w 2027154"/>
                <a:gd name="connsiteY293" fmla="*/ 167415 h 202394"/>
                <a:gd name="connsiteX294" fmla="*/ 359268 w 2027154"/>
                <a:gd name="connsiteY294" fmla="*/ 154104 h 202394"/>
                <a:gd name="connsiteX295" fmla="*/ 359268 w 2027154"/>
                <a:gd name="connsiteY295" fmla="*/ 49 h 202394"/>
                <a:gd name="connsiteX296" fmla="*/ 322637 w 2027154"/>
                <a:gd name="connsiteY296" fmla="*/ 49 h 202394"/>
                <a:gd name="connsiteX297" fmla="*/ 322637 w 2027154"/>
                <a:gd name="connsiteY297" fmla="*/ 166930 h 202394"/>
                <a:gd name="connsiteX298" fmla="*/ 229795 w 2027154"/>
                <a:gd name="connsiteY298" fmla="*/ 172371 h 202394"/>
                <a:gd name="connsiteX299" fmla="*/ 213666 w 2027154"/>
                <a:gd name="connsiteY299" fmla="*/ 175432 h 202394"/>
                <a:gd name="connsiteX300" fmla="*/ 200014 w 2027154"/>
                <a:gd name="connsiteY300" fmla="*/ 172517 h 202394"/>
                <a:gd name="connsiteX301" fmla="*/ 191269 w 2027154"/>
                <a:gd name="connsiteY301" fmla="*/ 164792 h 202394"/>
                <a:gd name="connsiteX302" fmla="*/ 188257 w 2027154"/>
                <a:gd name="connsiteY302" fmla="*/ 154687 h 202394"/>
                <a:gd name="connsiteX303" fmla="*/ 197391 w 2027154"/>
                <a:gd name="connsiteY303" fmla="*/ 138849 h 202394"/>
                <a:gd name="connsiteX304" fmla="*/ 220759 w 2027154"/>
                <a:gd name="connsiteY304" fmla="*/ 132873 h 202394"/>
                <a:gd name="connsiteX305" fmla="*/ 235237 w 2027154"/>
                <a:gd name="connsiteY305" fmla="*/ 134331 h 202394"/>
                <a:gd name="connsiteX306" fmla="*/ 249423 w 2027154"/>
                <a:gd name="connsiteY306" fmla="*/ 138460 h 202394"/>
                <a:gd name="connsiteX307" fmla="*/ 249423 w 2027154"/>
                <a:gd name="connsiteY307" fmla="*/ 152598 h 202394"/>
                <a:gd name="connsiteX308" fmla="*/ 247528 w 2027154"/>
                <a:gd name="connsiteY308" fmla="*/ 158476 h 202394"/>
                <a:gd name="connsiteX309" fmla="*/ 242621 w 2027154"/>
                <a:gd name="connsiteY309" fmla="*/ 164841 h 202394"/>
                <a:gd name="connsiteX310" fmla="*/ 229795 w 2027154"/>
                <a:gd name="connsiteY310" fmla="*/ 172419 h 202394"/>
                <a:gd name="connsiteX311" fmla="*/ 159982 w 2027154"/>
                <a:gd name="connsiteY311" fmla="*/ 180484 h 202394"/>
                <a:gd name="connsiteX312" fmla="*/ 177763 w 2027154"/>
                <a:gd name="connsiteY312" fmla="*/ 196419 h 202394"/>
                <a:gd name="connsiteX313" fmla="*/ 203318 w 2027154"/>
                <a:gd name="connsiteY313" fmla="*/ 202200 h 202394"/>
                <a:gd name="connsiteX314" fmla="*/ 231739 w 2027154"/>
                <a:gd name="connsiteY314" fmla="*/ 195642 h 202394"/>
                <a:gd name="connsiteX315" fmla="*/ 254961 w 2027154"/>
                <a:gd name="connsiteY315" fmla="*/ 177083 h 202394"/>
                <a:gd name="connsiteX316" fmla="*/ 255787 w 2027154"/>
                <a:gd name="connsiteY316" fmla="*/ 184468 h 202394"/>
                <a:gd name="connsiteX317" fmla="*/ 262734 w 2027154"/>
                <a:gd name="connsiteY317" fmla="*/ 196516 h 202394"/>
                <a:gd name="connsiteX318" fmla="*/ 279252 w 2027154"/>
                <a:gd name="connsiteY318" fmla="*/ 201423 h 202394"/>
                <a:gd name="connsiteX319" fmla="*/ 285957 w 2027154"/>
                <a:gd name="connsiteY319" fmla="*/ 200889 h 202394"/>
                <a:gd name="connsiteX320" fmla="*/ 294847 w 2027154"/>
                <a:gd name="connsiteY320" fmla="*/ 199528 h 202394"/>
                <a:gd name="connsiteX321" fmla="*/ 294847 w 2027154"/>
                <a:gd name="connsiteY321" fmla="*/ 169747 h 202394"/>
                <a:gd name="connsiteX322" fmla="*/ 288143 w 2027154"/>
                <a:gd name="connsiteY322" fmla="*/ 166784 h 202394"/>
                <a:gd name="connsiteX323" fmla="*/ 286103 w 2027154"/>
                <a:gd name="connsiteY323" fmla="*/ 158719 h 202394"/>
                <a:gd name="connsiteX324" fmla="*/ 286103 w 2027154"/>
                <a:gd name="connsiteY324" fmla="*/ 113732 h 202394"/>
                <a:gd name="connsiteX325" fmla="*/ 269001 w 2027154"/>
                <a:gd name="connsiteY325" fmla="*/ 70639 h 202394"/>
                <a:gd name="connsiteX326" fmla="*/ 221293 w 2027154"/>
                <a:gd name="connsiteY326" fmla="*/ 55530 h 202394"/>
                <a:gd name="connsiteX327" fmla="*/ 190006 w 2027154"/>
                <a:gd name="connsiteY327" fmla="*/ 60194 h 202394"/>
                <a:gd name="connsiteX328" fmla="*/ 160905 w 2027154"/>
                <a:gd name="connsiteY328" fmla="*/ 74137 h 202394"/>
                <a:gd name="connsiteX329" fmla="*/ 172662 w 2027154"/>
                <a:gd name="connsiteY329" fmla="*/ 98185 h 202394"/>
                <a:gd name="connsiteX330" fmla="*/ 195059 w 2027154"/>
                <a:gd name="connsiteY330" fmla="*/ 86137 h 202394"/>
                <a:gd name="connsiteX331" fmla="*/ 217455 w 2027154"/>
                <a:gd name="connsiteY331" fmla="*/ 82056 h 202394"/>
                <a:gd name="connsiteX332" fmla="*/ 241358 w 2027154"/>
                <a:gd name="connsiteY332" fmla="*/ 89295 h 202394"/>
                <a:gd name="connsiteX333" fmla="*/ 249423 w 2027154"/>
                <a:gd name="connsiteY333" fmla="*/ 109942 h 202394"/>
                <a:gd name="connsiteX334" fmla="*/ 249423 w 2027154"/>
                <a:gd name="connsiteY334" fmla="*/ 117570 h 202394"/>
                <a:gd name="connsiteX335" fmla="*/ 233293 w 2027154"/>
                <a:gd name="connsiteY335" fmla="*/ 113197 h 202394"/>
                <a:gd name="connsiteX336" fmla="*/ 214978 w 2027154"/>
                <a:gd name="connsiteY336" fmla="*/ 111837 h 202394"/>
                <a:gd name="connsiteX337" fmla="*/ 183010 w 2027154"/>
                <a:gd name="connsiteY337" fmla="*/ 117521 h 202394"/>
                <a:gd name="connsiteX338" fmla="*/ 161294 w 2027154"/>
                <a:gd name="connsiteY338" fmla="*/ 133602 h 202394"/>
                <a:gd name="connsiteX339" fmla="*/ 153521 w 2027154"/>
                <a:gd name="connsiteY339" fmla="*/ 157747 h 202394"/>
                <a:gd name="connsiteX340" fmla="*/ 159934 w 2027154"/>
                <a:gd name="connsiteY340" fmla="*/ 180581 h 202394"/>
                <a:gd name="connsiteX341" fmla="*/ 92598 w 2027154"/>
                <a:gd name="connsiteY341" fmla="*/ 199480 h 202394"/>
                <a:gd name="connsiteX342" fmla="*/ 145067 w 2027154"/>
                <a:gd name="connsiteY342" fmla="*/ 57667 h 202394"/>
                <a:gd name="connsiteX343" fmla="*/ 110380 w 2027154"/>
                <a:gd name="connsiteY343" fmla="*/ 57667 h 202394"/>
                <a:gd name="connsiteX344" fmla="*/ 74040 w 2027154"/>
                <a:gd name="connsiteY344" fmla="*/ 166492 h 202394"/>
                <a:gd name="connsiteX345" fmla="*/ 37992 w 2027154"/>
                <a:gd name="connsiteY345" fmla="*/ 57667 h 202394"/>
                <a:gd name="connsiteX346" fmla="*/ 0 w 2027154"/>
                <a:gd name="connsiteY346" fmla="*/ 57667 h 202394"/>
                <a:gd name="connsiteX347" fmla="*/ 52761 w 2027154"/>
                <a:gd name="connsiteY347" fmla="*/ 199480 h 202394"/>
                <a:gd name="connsiteX348" fmla="*/ 92647 w 2027154"/>
                <a:gd name="connsiteY348" fmla="*/ 199480 h 2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2027154" h="202394">
                  <a:moveTo>
                    <a:pt x="1919690" y="107124"/>
                  </a:moveTo>
                  <a:cubicBezTo>
                    <a:pt x="1922945" y="100760"/>
                    <a:pt x="1927415" y="95756"/>
                    <a:pt x="1933099" y="92112"/>
                  </a:cubicBezTo>
                  <a:cubicBezTo>
                    <a:pt x="1938734" y="88469"/>
                    <a:pt x="1945099" y="86623"/>
                    <a:pt x="1952241" y="86623"/>
                  </a:cubicBezTo>
                  <a:cubicBezTo>
                    <a:pt x="1959382" y="86623"/>
                    <a:pt x="1965455" y="88420"/>
                    <a:pt x="1971091" y="91967"/>
                  </a:cubicBezTo>
                  <a:cubicBezTo>
                    <a:pt x="1976726" y="95562"/>
                    <a:pt x="1981244" y="100566"/>
                    <a:pt x="1984596" y="106979"/>
                  </a:cubicBezTo>
                  <a:cubicBezTo>
                    <a:pt x="1987949" y="113440"/>
                    <a:pt x="1989649" y="120630"/>
                    <a:pt x="1989649" y="128695"/>
                  </a:cubicBezTo>
                  <a:cubicBezTo>
                    <a:pt x="1989649" y="136760"/>
                    <a:pt x="1987949" y="144193"/>
                    <a:pt x="1984596" y="150557"/>
                  </a:cubicBezTo>
                  <a:cubicBezTo>
                    <a:pt x="1981244" y="156922"/>
                    <a:pt x="1976726" y="161926"/>
                    <a:pt x="1971091" y="165569"/>
                  </a:cubicBezTo>
                  <a:cubicBezTo>
                    <a:pt x="1965455" y="169213"/>
                    <a:pt x="1959139" y="171059"/>
                    <a:pt x="1952241" y="171059"/>
                  </a:cubicBezTo>
                  <a:cubicBezTo>
                    <a:pt x="1945342" y="171059"/>
                    <a:pt x="1938734" y="169262"/>
                    <a:pt x="1933099" y="165715"/>
                  </a:cubicBezTo>
                  <a:cubicBezTo>
                    <a:pt x="1927463" y="162120"/>
                    <a:pt x="1922994" y="157164"/>
                    <a:pt x="1919690" y="150849"/>
                  </a:cubicBezTo>
                  <a:cubicBezTo>
                    <a:pt x="1916387" y="144484"/>
                    <a:pt x="1914783" y="137197"/>
                    <a:pt x="1914783" y="128987"/>
                  </a:cubicBezTo>
                  <a:cubicBezTo>
                    <a:pt x="1914783" y="120776"/>
                    <a:pt x="1916435" y="113489"/>
                    <a:pt x="1919690" y="107124"/>
                  </a:cubicBezTo>
                  <a:moveTo>
                    <a:pt x="1983673" y="196419"/>
                  </a:moveTo>
                  <a:cubicBezTo>
                    <a:pt x="1992953" y="192533"/>
                    <a:pt x="2000823" y="187188"/>
                    <a:pt x="2007333" y="180338"/>
                  </a:cubicBezTo>
                  <a:cubicBezTo>
                    <a:pt x="2013795" y="173488"/>
                    <a:pt x="2018701" y="165666"/>
                    <a:pt x="2022102" y="156824"/>
                  </a:cubicBezTo>
                  <a:cubicBezTo>
                    <a:pt x="2025454" y="147982"/>
                    <a:pt x="2027155" y="138703"/>
                    <a:pt x="2027155" y="128987"/>
                  </a:cubicBezTo>
                  <a:cubicBezTo>
                    <a:pt x="2027155" y="119270"/>
                    <a:pt x="2025454" y="109699"/>
                    <a:pt x="2022102" y="100906"/>
                  </a:cubicBezTo>
                  <a:cubicBezTo>
                    <a:pt x="2018750" y="92064"/>
                    <a:pt x="2013746" y="84242"/>
                    <a:pt x="2007187" y="77392"/>
                  </a:cubicBezTo>
                  <a:cubicBezTo>
                    <a:pt x="2000629" y="70542"/>
                    <a:pt x="1992758" y="65198"/>
                    <a:pt x="1983528" y="61311"/>
                  </a:cubicBezTo>
                  <a:cubicBezTo>
                    <a:pt x="1974346" y="57425"/>
                    <a:pt x="1963900" y="55481"/>
                    <a:pt x="1952241" y="55481"/>
                  </a:cubicBezTo>
                  <a:cubicBezTo>
                    <a:pt x="1940581" y="55481"/>
                    <a:pt x="1930087" y="57425"/>
                    <a:pt x="1920808" y="61311"/>
                  </a:cubicBezTo>
                  <a:cubicBezTo>
                    <a:pt x="1911528" y="65198"/>
                    <a:pt x="1903658" y="70542"/>
                    <a:pt x="1897148" y="77392"/>
                  </a:cubicBezTo>
                  <a:cubicBezTo>
                    <a:pt x="1890687" y="84242"/>
                    <a:pt x="1885731" y="92064"/>
                    <a:pt x="1882233" y="100906"/>
                  </a:cubicBezTo>
                  <a:cubicBezTo>
                    <a:pt x="1878784" y="109748"/>
                    <a:pt x="1877035" y="119124"/>
                    <a:pt x="1877035" y="128987"/>
                  </a:cubicBezTo>
                  <a:cubicBezTo>
                    <a:pt x="1877035" y="138849"/>
                    <a:pt x="1878784" y="147982"/>
                    <a:pt x="1882233" y="156824"/>
                  </a:cubicBezTo>
                  <a:cubicBezTo>
                    <a:pt x="1885682" y="165666"/>
                    <a:pt x="1890638" y="173488"/>
                    <a:pt x="1897148" y="180338"/>
                  </a:cubicBezTo>
                  <a:cubicBezTo>
                    <a:pt x="1903609" y="187188"/>
                    <a:pt x="1911480" y="192533"/>
                    <a:pt x="1920808" y="196419"/>
                  </a:cubicBezTo>
                  <a:cubicBezTo>
                    <a:pt x="1930087" y="200306"/>
                    <a:pt x="1940581" y="202249"/>
                    <a:pt x="1952241" y="202249"/>
                  </a:cubicBezTo>
                  <a:cubicBezTo>
                    <a:pt x="1963900" y="202249"/>
                    <a:pt x="1974394" y="200306"/>
                    <a:pt x="1983673" y="196419"/>
                  </a:cubicBezTo>
                  <a:moveTo>
                    <a:pt x="1858768" y="163383"/>
                  </a:moveTo>
                  <a:cubicBezTo>
                    <a:pt x="1856582" y="164306"/>
                    <a:pt x="1853666" y="165375"/>
                    <a:pt x="1850023" y="166687"/>
                  </a:cubicBezTo>
                  <a:cubicBezTo>
                    <a:pt x="1846379" y="167950"/>
                    <a:pt x="1842638" y="168581"/>
                    <a:pt x="1838800" y="168581"/>
                  </a:cubicBezTo>
                  <a:cubicBezTo>
                    <a:pt x="1834962" y="168581"/>
                    <a:pt x="1831804" y="167513"/>
                    <a:pt x="1829230" y="165326"/>
                  </a:cubicBezTo>
                  <a:cubicBezTo>
                    <a:pt x="1826655" y="163189"/>
                    <a:pt x="1825294" y="159642"/>
                    <a:pt x="1825149" y="154784"/>
                  </a:cubicBezTo>
                  <a:lnTo>
                    <a:pt x="1825149" y="85748"/>
                  </a:lnTo>
                  <a:lnTo>
                    <a:pt x="1855221" y="85748"/>
                  </a:lnTo>
                  <a:lnTo>
                    <a:pt x="1855221" y="57619"/>
                  </a:lnTo>
                  <a:lnTo>
                    <a:pt x="1825149" y="57619"/>
                  </a:lnTo>
                  <a:lnTo>
                    <a:pt x="1825149" y="11174"/>
                  </a:lnTo>
                  <a:lnTo>
                    <a:pt x="1788517" y="11174"/>
                  </a:lnTo>
                  <a:lnTo>
                    <a:pt x="1788517" y="57619"/>
                  </a:lnTo>
                  <a:lnTo>
                    <a:pt x="1769667" y="57619"/>
                  </a:lnTo>
                  <a:lnTo>
                    <a:pt x="1769667" y="85748"/>
                  </a:lnTo>
                  <a:lnTo>
                    <a:pt x="1788517" y="85748"/>
                  </a:lnTo>
                  <a:lnTo>
                    <a:pt x="1788517" y="167221"/>
                  </a:lnTo>
                  <a:cubicBezTo>
                    <a:pt x="1788517" y="175529"/>
                    <a:pt x="1790218" y="182233"/>
                    <a:pt x="1793570" y="187383"/>
                  </a:cubicBezTo>
                  <a:cubicBezTo>
                    <a:pt x="1796922" y="192533"/>
                    <a:pt x="1801440" y="196273"/>
                    <a:pt x="1807124" y="198605"/>
                  </a:cubicBezTo>
                  <a:cubicBezTo>
                    <a:pt x="1812760" y="200937"/>
                    <a:pt x="1818979" y="202103"/>
                    <a:pt x="1825732" y="202103"/>
                  </a:cubicBezTo>
                  <a:cubicBezTo>
                    <a:pt x="1830833" y="202103"/>
                    <a:pt x="1835885" y="201617"/>
                    <a:pt x="1840889" y="200597"/>
                  </a:cubicBezTo>
                  <a:cubicBezTo>
                    <a:pt x="1845893" y="199577"/>
                    <a:pt x="1850606" y="198265"/>
                    <a:pt x="1854978" y="196662"/>
                  </a:cubicBezTo>
                  <a:cubicBezTo>
                    <a:pt x="1859351" y="195010"/>
                    <a:pt x="1863091" y="193553"/>
                    <a:pt x="1866201" y="192290"/>
                  </a:cubicBezTo>
                  <a:lnTo>
                    <a:pt x="1858816" y="163334"/>
                  </a:lnTo>
                  <a:close/>
                  <a:moveTo>
                    <a:pt x="1737992" y="190395"/>
                  </a:moveTo>
                  <a:cubicBezTo>
                    <a:pt x="1748388" y="182525"/>
                    <a:pt x="1753587" y="171545"/>
                    <a:pt x="1753587" y="157553"/>
                  </a:cubicBezTo>
                  <a:cubicBezTo>
                    <a:pt x="1753587" y="148954"/>
                    <a:pt x="1751595" y="142201"/>
                    <a:pt x="1747562" y="137246"/>
                  </a:cubicBezTo>
                  <a:cubicBezTo>
                    <a:pt x="1743579" y="132290"/>
                    <a:pt x="1737603" y="128161"/>
                    <a:pt x="1729684" y="124711"/>
                  </a:cubicBezTo>
                  <a:cubicBezTo>
                    <a:pt x="1721765" y="121311"/>
                    <a:pt x="1712049" y="118007"/>
                    <a:pt x="1700583" y="114752"/>
                  </a:cubicBezTo>
                  <a:cubicBezTo>
                    <a:pt x="1694947" y="112954"/>
                    <a:pt x="1690138" y="111351"/>
                    <a:pt x="1686251" y="109894"/>
                  </a:cubicBezTo>
                  <a:cubicBezTo>
                    <a:pt x="1682316" y="108436"/>
                    <a:pt x="1679401" y="106784"/>
                    <a:pt x="1677506" y="104938"/>
                  </a:cubicBezTo>
                  <a:cubicBezTo>
                    <a:pt x="1675612" y="103044"/>
                    <a:pt x="1674640" y="100420"/>
                    <a:pt x="1674640" y="97019"/>
                  </a:cubicBezTo>
                  <a:cubicBezTo>
                    <a:pt x="1674640" y="93230"/>
                    <a:pt x="1675660" y="90315"/>
                    <a:pt x="1677798" y="88274"/>
                  </a:cubicBezTo>
                  <a:cubicBezTo>
                    <a:pt x="1679887" y="86234"/>
                    <a:pt x="1682608" y="84728"/>
                    <a:pt x="1686008" y="83853"/>
                  </a:cubicBezTo>
                  <a:cubicBezTo>
                    <a:pt x="1689360" y="82979"/>
                    <a:pt x="1692955" y="82493"/>
                    <a:pt x="1696794" y="82493"/>
                  </a:cubicBezTo>
                  <a:cubicBezTo>
                    <a:pt x="1703547" y="82493"/>
                    <a:pt x="1710202" y="83805"/>
                    <a:pt x="1716761" y="86477"/>
                  </a:cubicBezTo>
                  <a:cubicBezTo>
                    <a:pt x="1723320" y="89100"/>
                    <a:pt x="1730218" y="93278"/>
                    <a:pt x="1737506" y="98914"/>
                  </a:cubicBezTo>
                  <a:lnTo>
                    <a:pt x="1752275" y="75692"/>
                  </a:lnTo>
                  <a:cubicBezTo>
                    <a:pt x="1744793" y="68599"/>
                    <a:pt x="1736534" y="63449"/>
                    <a:pt x="1727401" y="60242"/>
                  </a:cubicBezTo>
                  <a:cubicBezTo>
                    <a:pt x="1718267" y="57036"/>
                    <a:pt x="1708648" y="55481"/>
                    <a:pt x="1698445" y="55481"/>
                  </a:cubicBezTo>
                  <a:cubicBezTo>
                    <a:pt x="1686786" y="55481"/>
                    <a:pt x="1676632" y="57376"/>
                    <a:pt x="1667984" y="61165"/>
                  </a:cubicBezTo>
                  <a:cubicBezTo>
                    <a:pt x="1659336" y="64955"/>
                    <a:pt x="1652583" y="70202"/>
                    <a:pt x="1647774" y="76955"/>
                  </a:cubicBezTo>
                  <a:cubicBezTo>
                    <a:pt x="1642964" y="83708"/>
                    <a:pt x="1640535" y="91772"/>
                    <a:pt x="1640535" y="101100"/>
                  </a:cubicBezTo>
                  <a:cubicBezTo>
                    <a:pt x="1640535" y="108825"/>
                    <a:pt x="1642333" y="115189"/>
                    <a:pt x="1645879" y="120145"/>
                  </a:cubicBezTo>
                  <a:cubicBezTo>
                    <a:pt x="1649426" y="125100"/>
                    <a:pt x="1654770" y="129181"/>
                    <a:pt x="1661863" y="132436"/>
                  </a:cubicBezTo>
                  <a:cubicBezTo>
                    <a:pt x="1668956" y="135691"/>
                    <a:pt x="1677798" y="138995"/>
                    <a:pt x="1688389" y="142444"/>
                  </a:cubicBezTo>
                  <a:cubicBezTo>
                    <a:pt x="1694753" y="144242"/>
                    <a:pt x="1700194" y="145845"/>
                    <a:pt x="1704664" y="147302"/>
                  </a:cubicBezTo>
                  <a:cubicBezTo>
                    <a:pt x="1709134" y="148760"/>
                    <a:pt x="1712534" y="150411"/>
                    <a:pt x="1714915" y="152306"/>
                  </a:cubicBezTo>
                  <a:cubicBezTo>
                    <a:pt x="1717295" y="154201"/>
                    <a:pt x="1718461" y="156824"/>
                    <a:pt x="1718461" y="160274"/>
                  </a:cubicBezTo>
                  <a:cubicBezTo>
                    <a:pt x="1718461" y="165181"/>
                    <a:pt x="1716324" y="168873"/>
                    <a:pt x="1712049" y="171351"/>
                  </a:cubicBezTo>
                  <a:cubicBezTo>
                    <a:pt x="1707773" y="173828"/>
                    <a:pt x="1702089" y="175043"/>
                    <a:pt x="1694947" y="175043"/>
                  </a:cubicBezTo>
                  <a:cubicBezTo>
                    <a:pt x="1687271" y="175043"/>
                    <a:pt x="1679304" y="173391"/>
                    <a:pt x="1671045" y="170136"/>
                  </a:cubicBezTo>
                  <a:cubicBezTo>
                    <a:pt x="1662737" y="166832"/>
                    <a:pt x="1654332" y="161780"/>
                    <a:pt x="1645782" y="154833"/>
                  </a:cubicBezTo>
                  <a:lnTo>
                    <a:pt x="1632665" y="178589"/>
                  </a:lnTo>
                  <a:cubicBezTo>
                    <a:pt x="1640681" y="186411"/>
                    <a:pt x="1650252" y="192338"/>
                    <a:pt x="1661377" y="196371"/>
                  </a:cubicBezTo>
                  <a:cubicBezTo>
                    <a:pt x="1672502" y="200354"/>
                    <a:pt x="1684162" y="202395"/>
                    <a:pt x="1696356" y="202395"/>
                  </a:cubicBezTo>
                  <a:cubicBezTo>
                    <a:pt x="1713846" y="202395"/>
                    <a:pt x="1727789" y="198460"/>
                    <a:pt x="1738186" y="190589"/>
                  </a:cubicBezTo>
                  <a:moveTo>
                    <a:pt x="1550269" y="172371"/>
                  </a:moveTo>
                  <a:cubicBezTo>
                    <a:pt x="1544973" y="174411"/>
                    <a:pt x="1539629" y="175432"/>
                    <a:pt x="1534139" y="175432"/>
                  </a:cubicBezTo>
                  <a:cubicBezTo>
                    <a:pt x="1528649" y="175432"/>
                    <a:pt x="1524326" y="174460"/>
                    <a:pt x="1520487" y="172517"/>
                  </a:cubicBezTo>
                  <a:cubicBezTo>
                    <a:pt x="1516650" y="170573"/>
                    <a:pt x="1513735" y="167998"/>
                    <a:pt x="1511743" y="164792"/>
                  </a:cubicBezTo>
                  <a:cubicBezTo>
                    <a:pt x="1509751" y="161585"/>
                    <a:pt x="1508731" y="158233"/>
                    <a:pt x="1508731" y="154687"/>
                  </a:cubicBezTo>
                  <a:cubicBezTo>
                    <a:pt x="1508731" y="148128"/>
                    <a:pt x="1511791" y="142833"/>
                    <a:pt x="1517864" y="138849"/>
                  </a:cubicBezTo>
                  <a:cubicBezTo>
                    <a:pt x="1523985" y="134865"/>
                    <a:pt x="1531759" y="132873"/>
                    <a:pt x="1541232" y="132873"/>
                  </a:cubicBezTo>
                  <a:cubicBezTo>
                    <a:pt x="1545799" y="132873"/>
                    <a:pt x="1550609" y="133359"/>
                    <a:pt x="1555710" y="134331"/>
                  </a:cubicBezTo>
                  <a:cubicBezTo>
                    <a:pt x="1560811" y="135302"/>
                    <a:pt x="1565524" y="136663"/>
                    <a:pt x="1569945" y="138460"/>
                  </a:cubicBezTo>
                  <a:lnTo>
                    <a:pt x="1569945" y="152598"/>
                  </a:lnTo>
                  <a:cubicBezTo>
                    <a:pt x="1569945" y="154395"/>
                    <a:pt x="1569313" y="156339"/>
                    <a:pt x="1568050" y="158476"/>
                  </a:cubicBezTo>
                  <a:cubicBezTo>
                    <a:pt x="1566787" y="160614"/>
                    <a:pt x="1565135" y="162751"/>
                    <a:pt x="1563143" y="164841"/>
                  </a:cubicBezTo>
                  <a:cubicBezTo>
                    <a:pt x="1559888" y="167853"/>
                    <a:pt x="1555564" y="170379"/>
                    <a:pt x="1550317" y="172419"/>
                  </a:cubicBezTo>
                  <a:moveTo>
                    <a:pt x="1480407" y="180484"/>
                  </a:moveTo>
                  <a:cubicBezTo>
                    <a:pt x="1484682" y="187237"/>
                    <a:pt x="1490609" y="192533"/>
                    <a:pt x="1498188" y="196419"/>
                  </a:cubicBezTo>
                  <a:cubicBezTo>
                    <a:pt x="1505767" y="200306"/>
                    <a:pt x="1514269" y="202200"/>
                    <a:pt x="1523743" y="202200"/>
                  </a:cubicBezTo>
                  <a:cubicBezTo>
                    <a:pt x="1533216" y="202200"/>
                    <a:pt x="1542884" y="200014"/>
                    <a:pt x="1552163" y="195642"/>
                  </a:cubicBezTo>
                  <a:cubicBezTo>
                    <a:pt x="1561443" y="191269"/>
                    <a:pt x="1569216" y="185099"/>
                    <a:pt x="1575386" y="177083"/>
                  </a:cubicBezTo>
                  <a:lnTo>
                    <a:pt x="1576212" y="184468"/>
                  </a:lnTo>
                  <a:cubicBezTo>
                    <a:pt x="1577135" y="189229"/>
                    <a:pt x="1579467" y="193213"/>
                    <a:pt x="1583159" y="196516"/>
                  </a:cubicBezTo>
                  <a:cubicBezTo>
                    <a:pt x="1586900" y="199820"/>
                    <a:pt x="1592390" y="201423"/>
                    <a:pt x="1599677" y="201423"/>
                  </a:cubicBezTo>
                  <a:cubicBezTo>
                    <a:pt x="1601475" y="201423"/>
                    <a:pt x="1603709" y="201229"/>
                    <a:pt x="1606382" y="200889"/>
                  </a:cubicBezTo>
                  <a:cubicBezTo>
                    <a:pt x="1609005" y="200549"/>
                    <a:pt x="1611968" y="200063"/>
                    <a:pt x="1615272" y="199528"/>
                  </a:cubicBezTo>
                  <a:lnTo>
                    <a:pt x="1615272" y="169747"/>
                  </a:lnTo>
                  <a:cubicBezTo>
                    <a:pt x="1612163" y="169407"/>
                    <a:pt x="1609928" y="168387"/>
                    <a:pt x="1608568" y="166784"/>
                  </a:cubicBezTo>
                  <a:cubicBezTo>
                    <a:pt x="1607207" y="165181"/>
                    <a:pt x="1606527" y="162460"/>
                    <a:pt x="1606527" y="158719"/>
                  </a:cubicBezTo>
                  <a:lnTo>
                    <a:pt x="1606527" y="113732"/>
                  </a:lnTo>
                  <a:cubicBezTo>
                    <a:pt x="1606527" y="95076"/>
                    <a:pt x="1600843" y="80696"/>
                    <a:pt x="1589426" y="70639"/>
                  </a:cubicBezTo>
                  <a:cubicBezTo>
                    <a:pt x="1578058" y="60582"/>
                    <a:pt x="1562123" y="55530"/>
                    <a:pt x="1541718" y="55530"/>
                  </a:cubicBezTo>
                  <a:cubicBezTo>
                    <a:pt x="1530787" y="55530"/>
                    <a:pt x="1520342" y="57084"/>
                    <a:pt x="1510431" y="60194"/>
                  </a:cubicBezTo>
                  <a:cubicBezTo>
                    <a:pt x="1500520" y="63303"/>
                    <a:pt x="1490804" y="67918"/>
                    <a:pt x="1481330" y="74137"/>
                  </a:cubicBezTo>
                  <a:lnTo>
                    <a:pt x="1493087" y="98185"/>
                  </a:lnTo>
                  <a:cubicBezTo>
                    <a:pt x="1500909" y="92890"/>
                    <a:pt x="1508390" y="88906"/>
                    <a:pt x="1515483" y="86137"/>
                  </a:cubicBezTo>
                  <a:cubicBezTo>
                    <a:pt x="1522577" y="83416"/>
                    <a:pt x="1530058" y="82056"/>
                    <a:pt x="1537880" y="82056"/>
                  </a:cubicBezTo>
                  <a:cubicBezTo>
                    <a:pt x="1548422" y="82056"/>
                    <a:pt x="1556439" y="84485"/>
                    <a:pt x="1561783" y="89295"/>
                  </a:cubicBezTo>
                  <a:cubicBezTo>
                    <a:pt x="1567175" y="94104"/>
                    <a:pt x="1569847" y="101003"/>
                    <a:pt x="1569847" y="109942"/>
                  </a:cubicBezTo>
                  <a:lnTo>
                    <a:pt x="1569847" y="117570"/>
                  </a:lnTo>
                  <a:cubicBezTo>
                    <a:pt x="1565281" y="115578"/>
                    <a:pt x="1559888" y="114120"/>
                    <a:pt x="1553718" y="113197"/>
                  </a:cubicBezTo>
                  <a:cubicBezTo>
                    <a:pt x="1547500" y="112274"/>
                    <a:pt x="1541427" y="111837"/>
                    <a:pt x="1535402" y="111837"/>
                  </a:cubicBezTo>
                  <a:cubicBezTo>
                    <a:pt x="1523354" y="111837"/>
                    <a:pt x="1512714" y="113732"/>
                    <a:pt x="1503435" y="117521"/>
                  </a:cubicBezTo>
                  <a:cubicBezTo>
                    <a:pt x="1494156" y="121311"/>
                    <a:pt x="1486917" y="126655"/>
                    <a:pt x="1481719" y="133602"/>
                  </a:cubicBezTo>
                  <a:cubicBezTo>
                    <a:pt x="1476520" y="140549"/>
                    <a:pt x="1473945" y="148565"/>
                    <a:pt x="1473945" y="157747"/>
                  </a:cubicBezTo>
                  <a:cubicBezTo>
                    <a:pt x="1473945" y="166201"/>
                    <a:pt x="1476083" y="173828"/>
                    <a:pt x="1480358" y="180581"/>
                  </a:cubicBezTo>
                  <a:moveTo>
                    <a:pt x="1461411" y="54655"/>
                  </a:moveTo>
                  <a:cubicBezTo>
                    <a:pt x="1460682" y="54461"/>
                    <a:pt x="1459759" y="54364"/>
                    <a:pt x="1458691" y="54364"/>
                  </a:cubicBezTo>
                  <a:lnTo>
                    <a:pt x="1454027" y="54364"/>
                  </a:lnTo>
                  <a:cubicBezTo>
                    <a:pt x="1445282" y="54898"/>
                    <a:pt x="1436974" y="58008"/>
                    <a:pt x="1429152" y="63643"/>
                  </a:cubicBezTo>
                  <a:cubicBezTo>
                    <a:pt x="1421331" y="69279"/>
                    <a:pt x="1414869" y="77052"/>
                    <a:pt x="1409768" y="86866"/>
                  </a:cubicBezTo>
                  <a:lnTo>
                    <a:pt x="1409768" y="57619"/>
                  </a:lnTo>
                  <a:lnTo>
                    <a:pt x="1376149" y="57619"/>
                  </a:lnTo>
                  <a:lnTo>
                    <a:pt x="1376149" y="199431"/>
                  </a:lnTo>
                  <a:lnTo>
                    <a:pt x="1412780" y="199431"/>
                  </a:lnTo>
                  <a:lnTo>
                    <a:pt x="1412780" y="112809"/>
                  </a:lnTo>
                  <a:cubicBezTo>
                    <a:pt x="1416618" y="104793"/>
                    <a:pt x="1422885" y="98623"/>
                    <a:pt x="1431630" y="94347"/>
                  </a:cubicBezTo>
                  <a:cubicBezTo>
                    <a:pt x="1440375" y="90072"/>
                    <a:pt x="1450286" y="87934"/>
                    <a:pt x="1461411" y="87934"/>
                  </a:cubicBezTo>
                  <a:lnTo>
                    <a:pt x="1461411" y="54607"/>
                  </a:lnTo>
                  <a:close/>
                  <a:moveTo>
                    <a:pt x="1340392" y="0"/>
                  </a:moveTo>
                  <a:lnTo>
                    <a:pt x="1303761" y="0"/>
                  </a:lnTo>
                  <a:lnTo>
                    <a:pt x="1303761" y="36340"/>
                  </a:lnTo>
                  <a:lnTo>
                    <a:pt x="1340392" y="36340"/>
                  </a:lnTo>
                  <a:lnTo>
                    <a:pt x="1340392" y="0"/>
                  </a:lnTo>
                  <a:close/>
                  <a:moveTo>
                    <a:pt x="1340392" y="56259"/>
                  </a:moveTo>
                  <a:lnTo>
                    <a:pt x="1303761" y="56259"/>
                  </a:lnTo>
                  <a:lnTo>
                    <a:pt x="1303761" y="199431"/>
                  </a:lnTo>
                  <a:lnTo>
                    <a:pt x="1340392" y="199431"/>
                  </a:lnTo>
                  <a:lnTo>
                    <a:pt x="1340392" y="56259"/>
                  </a:lnTo>
                  <a:close/>
                  <a:moveTo>
                    <a:pt x="1229138" y="199480"/>
                  </a:moveTo>
                  <a:lnTo>
                    <a:pt x="1281607" y="57667"/>
                  </a:lnTo>
                  <a:lnTo>
                    <a:pt x="1246919" y="57667"/>
                  </a:lnTo>
                  <a:lnTo>
                    <a:pt x="1210580" y="166492"/>
                  </a:lnTo>
                  <a:lnTo>
                    <a:pt x="1174531" y="57667"/>
                  </a:lnTo>
                  <a:lnTo>
                    <a:pt x="1136540" y="57667"/>
                  </a:lnTo>
                  <a:lnTo>
                    <a:pt x="1189300" y="199480"/>
                  </a:lnTo>
                  <a:lnTo>
                    <a:pt x="1229187" y="199480"/>
                  </a:lnTo>
                  <a:close/>
                  <a:moveTo>
                    <a:pt x="1062743" y="172371"/>
                  </a:moveTo>
                  <a:cubicBezTo>
                    <a:pt x="1057447" y="174411"/>
                    <a:pt x="1052103" y="175432"/>
                    <a:pt x="1046614" y="175432"/>
                  </a:cubicBezTo>
                  <a:cubicBezTo>
                    <a:pt x="1041124" y="175432"/>
                    <a:pt x="1036800" y="174460"/>
                    <a:pt x="1032962" y="172517"/>
                  </a:cubicBezTo>
                  <a:cubicBezTo>
                    <a:pt x="1029124" y="170573"/>
                    <a:pt x="1026209" y="167998"/>
                    <a:pt x="1024217" y="164792"/>
                  </a:cubicBezTo>
                  <a:cubicBezTo>
                    <a:pt x="1022225" y="161585"/>
                    <a:pt x="1021205" y="158233"/>
                    <a:pt x="1021205" y="154687"/>
                  </a:cubicBezTo>
                  <a:cubicBezTo>
                    <a:pt x="1021205" y="148128"/>
                    <a:pt x="1024266" y="142833"/>
                    <a:pt x="1030338" y="138849"/>
                  </a:cubicBezTo>
                  <a:cubicBezTo>
                    <a:pt x="1036460" y="134865"/>
                    <a:pt x="1044233" y="132873"/>
                    <a:pt x="1053707" y="132873"/>
                  </a:cubicBezTo>
                  <a:cubicBezTo>
                    <a:pt x="1058273" y="132873"/>
                    <a:pt x="1063083" y="133359"/>
                    <a:pt x="1068184" y="134331"/>
                  </a:cubicBezTo>
                  <a:cubicBezTo>
                    <a:pt x="1073285" y="135302"/>
                    <a:pt x="1078046" y="136663"/>
                    <a:pt x="1082419" y="138460"/>
                  </a:cubicBezTo>
                  <a:lnTo>
                    <a:pt x="1082419" y="152598"/>
                  </a:lnTo>
                  <a:cubicBezTo>
                    <a:pt x="1082419" y="154395"/>
                    <a:pt x="1081787" y="156339"/>
                    <a:pt x="1080524" y="158476"/>
                  </a:cubicBezTo>
                  <a:cubicBezTo>
                    <a:pt x="1079261" y="160614"/>
                    <a:pt x="1077609" y="162751"/>
                    <a:pt x="1075617" y="164841"/>
                  </a:cubicBezTo>
                  <a:cubicBezTo>
                    <a:pt x="1072362" y="167853"/>
                    <a:pt x="1068038" y="170379"/>
                    <a:pt x="1062792" y="172419"/>
                  </a:cubicBezTo>
                  <a:moveTo>
                    <a:pt x="992881" y="180484"/>
                  </a:moveTo>
                  <a:cubicBezTo>
                    <a:pt x="997156" y="187237"/>
                    <a:pt x="1003083" y="192533"/>
                    <a:pt x="1010663" y="196419"/>
                  </a:cubicBezTo>
                  <a:cubicBezTo>
                    <a:pt x="1018241" y="200306"/>
                    <a:pt x="1026743" y="202200"/>
                    <a:pt x="1036217" y="202200"/>
                  </a:cubicBezTo>
                  <a:cubicBezTo>
                    <a:pt x="1045690" y="202200"/>
                    <a:pt x="1055358" y="200014"/>
                    <a:pt x="1064638" y="195642"/>
                  </a:cubicBezTo>
                  <a:cubicBezTo>
                    <a:pt x="1073917" y="191269"/>
                    <a:pt x="1081690" y="185099"/>
                    <a:pt x="1087860" y="177083"/>
                  </a:cubicBezTo>
                  <a:lnTo>
                    <a:pt x="1088686" y="184468"/>
                  </a:lnTo>
                  <a:cubicBezTo>
                    <a:pt x="1089609" y="189229"/>
                    <a:pt x="1091892" y="193213"/>
                    <a:pt x="1095633" y="196516"/>
                  </a:cubicBezTo>
                  <a:cubicBezTo>
                    <a:pt x="1099374" y="199820"/>
                    <a:pt x="1104864" y="201423"/>
                    <a:pt x="1112151" y="201423"/>
                  </a:cubicBezTo>
                  <a:cubicBezTo>
                    <a:pt x="1113998" y="201423"/>
                    <a:pt x="1116184" y="201229"/>
                    <a:pt x="1118856" y="200889"/>
                  </a:cubicBezTo>
                  <a:cubicBezTo>
                    <a:pt x="1121479" y="200549"/>
                    <a:pt x="1124443" y="200063"/>
                    <a:pt x="1127746" y="199528"/>
                  </a:cubicBezTo>
                  <a:lnTo>
                    <a:pt x="1127746" y="169747"/>
                  </a:lnTo>
                  <a:cubicBezTo>
                    <a:pt x="1124637" y="169407"/>
                    <a:pt x="1122402" y="168387"/>
                    <a:pt x="1121042" y="166784"/>
                  </a:cubicBezTo>
                  <a:cubicBezTo>
                    <a:pt x="1119682" y="165181"/>
                    <a:pt x="1119002" y="162460"/>
                    <a:pt x="1119002" y="158719"/>
                  </a:cubicBezTo>
                  <a:lnTo>
                    <a:pt x="1119002" y="113732"/>
                  </a:lnTo>
                  <a:cubicBezTo>
                    <a:pt x="1119002" y="95076"/>
                    <a:pt x="1113317" y="80696"/>
                    <a:pt x="1101901" y="70639"/>
                  </a:cubicBezTo>
                  <a:cubicBezTo>
                    <a:pt x="1090532" y="60582"/>
                    <a:pt x="1074597" y="55530"/>
                    <a:pt x="1054192" y="55530"/>
                  </a:cubicBezTo>
                  <a:cubicBezTo>
                    <a:pt x="1043261" y="55530"/>
                    <a:pt x="1032816" y="57084"/>
                    <a:pt x="1022905" y="60194"/>
                  </a:cubicBezTo>
                  <a:cubicBezTo>
                    <a:pt x="1012946" y="63303"/>
                    <a:pt x="1003278" y="67918"/>
                    <a:pt x="993804" y="74137"/>
                  </a:cubicBezTo>
                  <a:lnTo>
                    <a:pt x="1005561" y="98185"/>
                  </a:lnTo>
                  <a:cubicBezTo>
                    <a:pt x="1013383" y="92890"/>
                    <a:pt x="1020865" y="88906"/>
                    <a:pt x="1027958" y="86137"/>
                  </a:cubicBezTo>
                  <a:cubicBezTo>
                    <a:pt x="1035051" y="83416"/>
                    <a:pt x="1042533" y="82056"/>
                    <a:pt x="1050354" y="82056"/>
                  </a:cubicBezTo>
                  <a:cubicBezTo>
                    <a:pt x="1060897" y="82056"/>
                    <a:pt x="1068864" y="84485"/>
                    <a:pt x="1074257" y="89295"/>
                  </a:cubicBezTo>
                  <a:cubicBezTo>
                    <a:pt x="1079601" y="94104"/>
                    <a:pt x="1082322" y="101003"/>
                    <a:pt x="1082322" y="109942"/>
                  </a:cubicBezTo>
                  <a:lnTo>
                    <a:pt x="1082322" y="117570"/>
                  </a:lnTo>
                  <a:cubicBezTo>
                    <a:pt x="1077755" y="115578"/>
                    <a:pt x="1072411" y="114120"/>
                    <a:pt x="1066192" y="113197"/>
                  </a:cubicBezTo>
                  <a:cubicBezTo>
                    <a:pt x="1060022" y="112274"/>
                    <a:pt x="1053901" y="111837"/>
                    <a:pt x="1047877" y="111837"/>
                  </a:cubicBezTo>
                  <a:cubicBezTo>
                    <a:pt x="1035828" y="111837"/>
                    <a:pt x="1025189" y="113732"/>
                    <a:pt x="1015909" y="117521"/>
                  </a:cubicBezTo>
                  <a:cubicBezTo>
                    <a:pt x="1006630" y="121311"/>
                    <a:pt x="999391" y="126655"/>
                    <a:pt x="994193" y="133602"/>
                  </a:cubicBezTo>
                  <a:cubicBezTo>
                    <a:pt x="988995" y="140549"/>
                    <a:pt x="986420" y="148565"/>
                    <a:pt x="986420" y="157747"/>
                  </a:cubicBezTo>
                  <a:cubicBezTo>
                    <a:pt x="986420" y="166201"/>
                    <a:pt x="988557" y="173828"/>
                    <a:pt x="992833" y="180581"/>
                  </a:cubicBezTo>
                  <a:moveTo>
                    <a:pt x="967084" y="163383"/>
                  </a:moveTo>
                  <a:cubicBezTo>
                    <a:pt x="964898" y="164306"/>
                    <a:pt x="961983" y="165375"/>
                    <a:pt x="958339" y="166687"/>
                  </a:cubicBezTo>
                  <a:cubicBezTo>
                    <a:pt x="954695" y="167950"/>
                    <a:pt x="950955" y="168581"/>
                    <a:pt x="947116" y="168581"/>
                  </a:cubicBezTo>
                  <a:cubicBezTo>
                    <a:pt x="943278" y="168581"/>
                    <a:pt x="940121" y="167513"/>
                    <a:pt x="937546" y="165326"/>
                  </a:cubicBezTo>
                  <a:cubicBezTo>
                    <a:pt x="935019" y="163189"/>
                    <a:pt x="933611" y="159642"/>
                    <a:pt x="933465" y="154784"/>
                  </a:cubicBezTo>
                  <a:lnTo>
                    <a:pt x="933465" y="85748"/>
                  </a:lnTo>
                  <a:lnTo>
                    <a:pt x="963537" y="85748"/>
                  </a:lnTo>
                  <a:lnTo>
                    <a:pt x="963537" y="57619"/>
                  </a:lnTo>
                  <a:lnTo>
                    <a:pt x="933465" y="57619"/>
                  </a:lnTo>
                  <a:lnTo>
                    <a:pt x="933465" y="11174"/>
                  </a:lnTo>
                  <a:lnTo>
                    <a:pt x="896834" y="11174"/>
                  </a:lnTo>
                  <a:lnTo>
                    <a:pt x="896834" y="57619"/>
                  </a:lnTo>
                  <a:lnTo>
                    <a:pt x="877983" y="57619"/>
                  </a:lnTo>
                  <a:lnTo>
                    <a:pt x="877983" y="85748"/>
                  </a:lnTo>
                  <a:lnTo>
                    <a:pt x="896834" y="85748"/>
                  </a:lnTo>
                  <a:lnTo>
                    <a:pt x="896834" y="167221"/>
                  </a:lnTo>
                  <a:cubicBezTo>
                    <a:pt x="896834" y="175529"/>
                    <a:pt x="898534" y="182233"/>
                    <a:pt x="901886" y="187383"/>
                  </a:cubicBezTo>
                  <a:cubicBezTo>
                    <a:pt x="905238" y="192533"/>
                    <a:pt x="909756" y="196273"/>
                    <a:pt x="915392" y="198605"/>
                  </a:cubicBezTo>
                  <a:cubicBezTo>
                    <a:pt x="921028" y="200937"/>
                    <a:pt x="927246" y="202103"/>
                    <a:pt x="933999" y="202103"/>
                  </a:cubicBezTo>
                  <a:cubicBezTo>
                    <a:pt x="939100" y="202103"/>
                    <a:pt x="944153" y="201617"/>
                    <a:pt x="949157" y="200597"/>
                  </a:cubicBezTo>
                  <a:cubicBezTo>
                    <a:pt x="954161" y="199577"/>
                    <a:pt x="958874" y="198265"/>
                    <a:pt x="963246" y="196662"/>
                  </a:cubicBezTo>
                  <a:cubicBezTo>
                    <a:pt x="967618" y="195010"/>
                    <a:pt x="971359" y="193553"/>
                    <a:pt x="974468" y="192290"/>
                  </a:cubicBezTo>
                  <a:lnTo>
                    <a:pt x="967084" y="163334"/>
                  </a:lnTo>
                  <a:close/>
                  <a:moveTo>
                    <a:pt x="854761" y="111108"/>
                  </a:moveTo>
                  <a:cubicBezTo>
                    <a:pt x="854761" y="104258"/>
                    <a:pt x="854178" y="97505"/>
                    <a:pt x="852964" y="90849"/>
                  </a:cubicBezTo>
                  <a:cubicBezTo>
                    <a:pt x="851798" y="84194"/>
                    <a:pt x="849709" y="78218"/>
                    <a:pt x="846696" y="72874"/>
                  </a:cubicBezTo>
                  <a:cubicBezTo>
                    <a:pt x="843684" y="67578"/>
                    <a:pt x="839312" y="63303"/>
                    <a:pt x="833579" y="60194"/>
                  </a:cubicBezTo>
                  <a:cubicBezTo>
                    <a:pt x="827846" y="57036"/>
                    <a:pt x="820510" y="55481"/>
                    <a:pt x="811571" y="55481"/>
                  </a:cubicBezTo>
                  <a:cubicBezTo>
                    <a:pt x="803361" y="55481"/>
                    <a:pt x="795588" y="56599"/>
                    <a:pt x="788203" y="58833"/>
                  </a:cubicBezTo>
                  <a:cubicBezTo>
                    <a:pt x="780818" y="61117"/>
                    <a:pt x="774308" y="64323"/>
                    <a:pt x="768673" y="68550"/>
                  </a:cubicBezTo>
                  <a:cubicBezTo>
                    <a:pt x="763037" y="72777"/>
                    <a:pt x="758373" y="77975"/>
                    <a:pt x="754730" y="84096"/>
                  </a:cubicBezTo>
                  <a:lnTo>
                    <a:pt x="754730" y="57619"/>
                  </a:lnTo>
                  <a:lnTo>
                    <a:pt x="721645" y="57619"/>
                  </a:lnTo>
                  <a:lnTo>
                    <a:pt x="721645" y="199431"/>
                  </a:lnTo>
                  <a:lnTo>
                    <a:pt x="758276" y="199431"/>
                  </a:lnTo>
                  <a:lnTo>
                    <a:pt x="758276" y="116744"/>
                  </a:lnTo>
                  <a:cubicBezTo>
                    <a:pt x="760122" y="111060"/>
                    <a:pt x="763037" y="106007"/>
                    <a:pt x="767021" y="101683"/>
                  </a:cubicBezTo>
                  <a:cubicBezTo>
                    <a:pt x="771053" y="97311"/>
                    <a:pt x="775523" y="93910"/>
                    <a:pt x="780576" y="91432"/>
                  </a:cubicBezTo>
                  <a:cubicBezTo>
                    <a:pt x="785580" y="88955"/>
                    <a:pt x="790535" y="87691"/>
                    <a:pt x="795490" y="87691"/>
                  </a:cubicBezTo>
                  <a:cubicBezTo>
                    <a:pt x="802583" y="87691"/>
                    <a:pt x="808170" y="90315"/>
                    <a:pt x="812154" y="95513"/>
                  </a:cubicBezTo>
                  <a:cubicBezTo>
                    <a:pt x="816138" y="100712"/>
                    <a:pt x="818178" y="108971"/>
                    <a:pt x="818178" y="120290"/>
                  </a:cubicBezTo>
                  <a:lnTo>
                    <a:pt x="818178" y="199480"/>
                  </a:lnTo>
                  <a:lnTo>
                    <a:pt x="854810" y="199480"/>
                  </a:lnTo>
                  <a:lnTo>
                    <a:pt x="854810" y="111108"/>
                  </a:lnTo>
                  <a:close/>
                  <a:moveTo>
                    <a:pt x="586974" y="107124"/>
                  </a:moveTo>
                  <a:cubicBezTo>
                    <a:pt x="590278" y="100760"/>
                    <a:pt x="594699" y="95756"/>
                    <a:pt x="600383" y="92112"/>
                  </a:cubicBezTo>
                  <a:cubicBezTo>
                    <a:pt x="606019" y="88469"/>
                    <a:pt x="612383" y="86623"/>
                    <a:pt x="619524" y="86623"/>
                  </a:cubicBezTo>
                  <a:cubicBezTo>
                    <a:pt x="626666" y="86623"/>
                    <a:pt x="632739" y="88420"/>
                    <a:pt x="638375" y="91967"/>
                  </a:cubicBezTo>
                  <a:cubicBezTo>
                    <a:pt x="644010" y="95562"/>
                    <a:pt x="648528" y="100566"/>
                    <a:pt x="651880" y="106979"/>
                  </a:cubicBezTo>
                  <a:cubicBezTo>
                    <a:pt x="655233" y="113440"/>
                    <a:pt x="656933" y="120630"/>
                    <a:pt x="656933" y="128695"/>
                  </a:cubicBezTo>
                  <a:cubicBezTo>
                    <a:pt x="656933" y="136760"/>
                    <a:pt x="655233" y="144193"/>
                    <a:pt x="651880" y="150557"/>
                  </a:cubicBezTo>
                  <a:cubicBezTo>
                    <a:pt x="648528" y="156922"/>
                    <a:pt x="644010" y="161926"/>
                    <a:pt x="638375" y="165569"/>
                  </a:cubicBezTo>
                  <a:cubicBezTo>
                    <a:pt x="632739" y="169213"/>
                    <a:pt x="626423" y="171059"/>
                    <a:pt x="619524" y="171059"/>
                  </a:cubicBezTo>
                  <a:cubicBezTo>
                    <a:pt x="612626" y="171059"/>
                    <a:pt x="606019" y="169262"/>
                    <a:pt x="600383" y="165715"/>
                  </a:cubicBezTo>
                  <a:cubicBezTo>
                    <a:pt x="594747" y="162120"/>
                    <a:pt x="590278" y="157164"/>
                    <a:pt x="586974" y="150849"/>
                  </a:cubicBezTo>
                  <a:cubicBezTo>
                    <a:pt x="583719" y="144484"/>
                    <a:pt x="582067" y="137197"/>
                    <a:pt x="582067" y="128987"/>
                  </a:cubicBezTo>
                  <a:cubicBezTo>
                    <a:pt x="582067" y="120776"/>
                    <a:pt x="583719" y="113489"/>
                    <a:pt x="586974" y="107124"/>
                  </a:cubicBezTo>
                  <a:moveTo>
                    <a:pt x="650909" y="196419"/>
                  </a:moveTo>
                  <a:cubicBezTo>
                    <a:pt x="660188" y="192533"/>
                    <a:pt x="668058" y="187188"/>
                    <a:pt x="674520" y="180338"/>
                  </a:cubicBezTo>
                  <a:cubicBezTo>
                    <a:pt x="680981" y="173488"/>
                    <a:pt x="685888" y="165666"/>
                    <a:pt x="689289" y="156824"/>
                  </a:cubicBezTo>
                  <a:cubicBezTo>
                    <a:pt x="692641" y="147982"/>
                    <a:pt x="694342" y="138703"/>
                    <a:pt x="694342" y="128987"/>
                  </a:cubicBezTo>
                  <a:cubicBezTo>
                    <a:pt x="694342" y="119270"/>
                    <a:pt x="692641" y="109699"/>
                    <a:pt x="689289" y="100906"/>
                  </a:cubicBezTo>
                  <a:cubicBezTo>
                    <a:pt x="685937" y="92064"/>
                    <a:pt x="680933" y="84242"/>
                    <a:pt x="674374" y="77392"/>
                  </a:cubicBezTo>
                  <a:cubicBezTo>
                    <a:pt x="667816" y="70542"/>
                    <a:pt x="659945" y="65198"/>
                    <a:pt x="650763" y="61311"/>
                  </a:cubicBezTo>
                  <a:cubicBezTo>
                    <a:pt x="641581" y="57425"/>
                    <a:pt x="631136" y="55481"/>
                    <a:pt x="619476" y="55481"/>
                  </a:cubicBezTo>
                  <a:cubicBezTo>
                    <a:pt x="607816" y="55481"/>
                    <a:pt x="597322" y="57425"/>
                    <a:pt x="588043" y="61311"/>
                  </a:cubicBezTo>
                  <a:cubicBezTo>
                    <a:pt x="578764" y="65198"/>
                    <a:pt x="570845" y="70542"/>
                    <a:pt x="564383" y="77392"/>
                  </a:cubicBezTo>
                  <a:cubicBezTo>
                    <a:pt x="557922" y="84242"/>
                    <a:pt x="552966" y="92064"/>
                    <a:pt x="549468" y="100906"/>
                  </a:cubicBezTo>
                  <a:cubicBezTo>
                    <a:pt x="546019" y="109748"/>
                    <a:pt x="544270" y="119124"/>
                    <a:pt x="544270" y="128987"/>
                  </a:cubicBezTo>
                  <a:cubicBezTo>
                    <a:pt x="544270" y="138849"/>
                    <a:pt x="546019" y="147982"/>
                    <a:pt x="549468" y="156824"/>
                  </a:cubicBezTo>
                  <a:cubicBezTo>
                    <a:pt x="552918" y="165666"/>
                    <a:pt x="557873" y="173488"/>
                    <a:pt x="564383" y="180338"/>
                  </a:cubicBezTo>
                  <a:cubicBezTo>
                    <a:pt x="570845" y="187188"/>
                    <a:pt x="578715" y="192533"/>
                    <a:pt x="588043" y="196419"/>
                  </a:cubicBezTo>
                  <a:cubicBezTo>
                    <a:pt x="597322" y="200306"/>
                    <a:pt x="607816" y="202249"/>
                    <a:pt x="619476" y="202249"/>
                  </a:cubicBezTo>
                  <a:cubicBezTo>
                    <a:pt x="631136" y="202249"/>
                    <a:pt x="641629" y="200306"/>
                    <a:pt x="650909" y="196419"/>
                  </a:cubicBezTo>
                  <a:moveTo>
                    <a:pt x="483639" y="199480"/>
                  </a:moveTo>
                  <a:lnTo>
                    <a:pt x="536108" y="57667"/>
                  </a:lnTo>
                  <a:lnTo>
                    <a:pt x="501420" y="57667"/>
                  </a:lnTo>
                  <a:lnTo>
                    <a:pt x="465081" y="166492"/>
                  </a:lnTo>
                  <a:lnTo>
                    <a:pt x="428984" y="57667"/>
                  </a:lnTo>
                  <a:lnTo>
                    <a:pt x="390992" y="57667"/>
                  </a:lnTo>
                  <a:lnTo>
                    <a:pt x="443753" y="199480"/>
                  </a:lnTo>
                  <a:lnTo>
                    <a:pt x="483639" y="199480"/>
                  </a:lnTo>
                  <a:close/>
                  <a:moveTo>
                    <a:pt x="322685" y="166881"/>
                  </a:moveTo>
                  <a:cubicBezTo>
                    <a:pt x="322685" y="178201"/>
                    <a:pt x="325843" y="186946"/>
                    <a:pt x="332110" y="193067"/>
                  </a:cubicBezTo>
                  <a:cubicBezTo>
                    <a:pt x="338377" y="199188"/>
                    <a:pt x="347268" y="202249"/>
                    <a:pt x="358782" y="202249"/>
                  </a:cubicBezTo>
                  <a:cubicBezTo>
                    <a:pt x="364078" y="202249"/>
                    <a:pt x="370005" y="201617"/>
                    <a:pt x="376563" y="200354"/>
                  </a:cubicBezTo>
                  <a:cubicBezTo>
                    <a:pt x="383122" y="199091"/>
                    <a:pt x="388855" y="197245"/>
                    <a:pt x="393761" y="194913"/>
                  </a:cubicBezTo>
                  <a:lnTo>
                    <a:pt x="388855" y="167027"/>
                  </a:lnTo>
                  <a:cubicBezTo>
                    <a:pt x="386474" y="168096"/>
                    <a:pt x="383753" y="169019"/>
                    <a:pt x="380644" y="169747"/>
                  </a:cubicBezTo>
                  <a:cubicBezTo>
                    <a:pt x="377535" y="170476"/>
                    <a:pt x="374523" y="170816"/>
                    <a:pt x="371608" y="170816"/>
                  </a:cubicBezTo>
                  <a:cubicBezTo>
                    <a:pt x="367770" y="170816"/>
                    <a:pt x="364758" y="169699"/>
                    <a:pt x="362571" y="167415"/>
                  </a:cubicBezTo>
                  <a:cubicBezTo>
                    <a:pt x="360385" y="165132"/>
                    <a:pt x="359268" y="160711"/>
                    <a:pt x="359268" y="154104"/>
                  </a:cubicBezTo>
                  <a:lnTo>
                    <a:pt x="359268" y="49"/>
                  </a:lnTo>
                  <a:lnTo>
                    <a:pt x="322637" y="49"/>
                  </a:lnTo>
                  <a:lnTo>
                    <a:pt x="322637" y="166930"/>
                  </a:lnTo>
                  <a:close/>
                  <a:moveTo>
                    <a:pt x="229795" y="172371"/>
                  </a:moveTo>
                  <a:cubicBezTo>
                    <a:pt x="224500" y="174411"/>
                    <a:pt x="219156" y="175432"/>
                    <a:pt x="213666" y="175432"/>
                  </a:cubicBezTo>
                  <a:cubicBezTo>
                    <a:pt x="208176" y="175432"/>
                    <a:pt x="203804" y="174460"/>
                    <a:pt x="200014" y="172517"/>
                  </a:cubicBezTo>
                  <a:cubicBezTo>
                    <a:pt x="196176" y="170573"/>
                    <a:pt x="193261" y="167998"/>
                    <a:pt x="191269" y="164792"/>
                  </a:cubicBezTo>
                  <a:cubicBezTo>
                    <a:pt x="189278" y="161585"/>
                    <a:pt x="188257" y="158233"/>
                    <a:pt x="188257" y="154687"/>
                  </a:cubicBezTo>
                  <a:cubicBezTo>
                    <a:pt x="188257" y="148128"/>
                    <a:pt x="191318" y="142833"/>
                    <a:pt x="197391" y="138849"/>
                  </a:cubicBezTo>
                  <a:cubicBezTo>
                    <a:pt x="203512" y="134865"/>
                    <a:pt x="211285" y="132873"/>
                    <a:pt x="220759" y="132873"/>
                  </a:cubicBezTo>
                  <a:cubicBezTo>
                    <a:pt x="225326" y="132873"/>
                    <a:pt x="230135" y="133359"/>
                    <a:pt x="235237" y="134331"/>
                  </a:cubicBezTo>
                  <a:cubicBezTo>
                    <a:pt x="240338" y="135302"/>
                    <a:pt x="245050" y="136663"/>
                    <a:pt x="249423" y="138460"/>
                  </a:cubicBezTo>
                  <a:lnTo>
                    <a:pt x="249423" y="152598"/>
                  </a:lnTo>
                  <a:cubicBezTo>
                    <a:pt x="249423" y="154395"/>
                    <a:pt x="248791" y="156339"/>
                    <a:pt x="247528" y="158476"/>
                  </a:cubicBezTo>
                  <a:cubicBezTo>
                    <a:pt x="246265" y="160614"/>
                    <a:pt x="244613" y="162751"/>
                    <a:pt x="242621" y="164841"/>
                  </a:cubicBezTo>
                  <a:cubicBezTo>
                    <a:pt x="239318" y="167853"/>
                    <a:pt x="235042" y="170379"/>
                    <a:pt x="229795" y="172419"/>
                  </a:cubicBezTo>
                  <a:moveTo>
                    <a:pt x="159982" y="180484"/>
                  </a:moveTo>
                  <a:cubicBezTo>
                    <a:pt x="164258" y="187237"/>
                    <a:pt x="170185" y="192533"/>
                    <a:pt x="177763" y="196419"/>
                  </a:cubicBezTo>
                  <a:cubicBezTo>
                    <a:pt x="185342" y="200306"/>
                    <a:pt x="193844" y="202200"/>
                    <a:pt x="203318" y="202200"/>
                  </a:cubicBezTo>
                  <a:cubicBezTo>
                    <a:pt x="212792" y="202200"/>
                    <a:pt x="222459" y="200014"/>
                    <a:pt x="231739" y="195642"/>
                  </a:cubicBezTo>
                  <a:cubicBezTo>
                    <a:pt x="241018" y="191269"/>
                    <a:pt x="248791" y="185099"/>
                    <a:pt x="254961" y="177083"/>
                  </a:cubicBezTo>
                  <a:lnTo>
                    <a:pt x="255787" y="184468"/>
                  </a:lnTo>
                  <a:cubicBezTo>
                    <a:pt x="256710" y="189229"/>
                    <a:pt x="258993" y="193213"/>
                    <a:pt x="262734" y="196516"/>
                  </a:cubicBezTo>
                  <a:cubicBezTo>
                    <a:pt x="266475" y="199820"/>
                    <a:pt x="271965" y="201423"/>
                    <a:pt x="279252" y="201423"/>
                  </a:cubicBezTo>
                  <a:cubicBezTo>
                    <a:pt x="281050" y="201423"/>
                    <a:pt x="283285" y="201229"/>
                    <a:pt x="285957" y="200889"/>
                  </a:cubicBezTo>
                  <a:cubicBezTo>
                    <a:pt x="288580" y="200549"/>
                    <a:pt x="291544" y="200063"/>
                    <a:pt x="294847" y="199528"/>
                  </a:cubicBezTo>
                  <a:lnTo>
                    <a:pt x="294847" y="169747"/>
                  </a:lnTo>
                  <a:cubicBezTo>
                    <a:pt x="291738" y="169407"/>
                    <a:pt x="289503" y="168387"/>
                    <a:pt x="288143" y="166784"/>
                  </a:cubicBezTo>
                  <a:cubicBezTo>
                    <a:pt x="286783" y="165181"/>
                    <a:pt x="286103" y="162460"/>
                    <a:pt x="286103" y="158719"/>
                  </a:cubicBezTo>
                  <a:lnTo>
                    <a:pt x="286103" y="113732"/>
                  </a:lnTo>
                  <a:cubicBezTo>
                    <a:pt x="286103" y="95076"/>
                    <a:pt x="280418" y="80696"/>
                    <a:pt x="269001" y="70639"/>
                  </a:cubicBezTo>
                  <a:cubicBezTo>
                    <a:pt x="257633" y="60582"/>
                    <a:pt x="241698" y="55530"/>
                    <a:pt x="221293" y="55530"/>
                  </a:cubicBezTo>
                  <a:cubicBezTo>
                    <a:pt x="210362" y="55530"/>
                    <a:pt x="199917" y="57084"/>
                    <a:pt x="190006" y="60194"/>
                  </a:cubicBezTo>
                  <a:cubicBezTo>
                    <a:pt x="180095" y="63303"/>
                    <a:pt x="170379" y="67918"/>
                    <a:pt x="160905" y="74137"/>
                  </a:cubicBezTo>
                  <a:lnTo>
                    <a:pt x="172662" y="98185"/>
                  </a:lnTo>
                  <a:cubicBezTo>
                    <a:pt x="180484" y="92890"/>
                    <a:pt x="187966" y="88906"/>
                    <a:pt x="195059" y="86137"/>
                  </a:cubicBezTo>
                  <a:cubicBezTo>
                    <a:pt x="202152" y="83416"/>
                    <a:pt x="209634" y="82056"/>
                    <a:pt x="217455" y="82056"/>
                  </a:cubicBezTo>
                  <a:cubicBezTo>
                    <a:pt x="227998" y="82056"/>
                    <a:pt x="236014" y="84485"/>
                    <a:pt x="241358" y="89295"/>
                  </a:cubicBezTo>
                  <a:cubicBezTo>
                    <a:pt x="246751" y="94104"/>
                    <a:pt x="249423" y="101003"/>
                    <a:pt x="249423" y="109942"/>
                  </a:cubicBezTo>
                  <a:lnTo>
                    <a:pt x="249423" y="117570"/>
                  </a:lnTo>
                  <a:cubicBezTo>
                    <a:pt x="244856" y="115578"/>
                    <a:pt x="239512" y="114120"/>
                    <a:pt x="233293" y="113197"/>
                  </a:cubicBezTo>
                  <a:cubicBezTo>
                    <a:pt x="227075" y="112274"/>
                    <a:pt x="221002" y="111837"/>
                    <a:pt x="214978" y="111837"/>
                  </a:cubicBezTo>
                  <a:cubicBezTo>
                    <a:pt x="202929" y="111837"/>
                    <a:pt x="192290" y="113732"/>
                    <a:pt x="183010" y="117521"/>
                  </a:cubicBezTo>
                  <a:cubicBezTo>
                    <a:pt x="173731" y="121311"/>
                    <a:pt x="166492" y="126655"/>
                    <a:pt x="161294" y="133602"/>
                  </a:cubicBezTo>
                  <a:cubicBezTo>
                    <a:pt x="156096" y="140549"/>
                    <a:pt x="153521" y="148565"/>
                    <a:pt x="153521" y="157747"/>
                  </a:cubicBezTo>
                  <a:cubicBezTo>
                    <a:pt x="153521" y="166201"/>
                    <a:pt x="155658" y="173828"/>
                    <a:pt x="159934" y="180581"/>
                  </a:cubicBezTo>
                  <a:moveTo>
                    <a:pt x="92598" y="199480"/>
                  </a:moveTo>
                  <a:lnTo>
                    <a:pt x="145067" y="57667"/>
                  </a:lnTo>
                  <a:lnTo>
                    <a:pt x="110380" y="57667"/>
                  </a:lnTo>
                  <a:lnTo>
                    <a:pt x="74040" y="166492"/>
                  </a:lnTo>
                  <a:lnTo>
                    <a:pt x="37992" y="57667"/>
                  </a:lnTo>
                  <a:lnTo>
                    <a:pt x="0" y="57667"/>
                  </a:lnTo>
                  <a:lnTo>
                    <a:pt x="52761" y="199480"/>
                  </a:lnTo>
                  <a:lnTo>
                    <a:pt x="92647" y="199480"/>
                  </a:lnTo>
                  <a:close/>
                </a:path>
              </a:pathLst>
            </a:custGeom>
            <a:solidFill>
              <a:srgbClr val="00008E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281A92DF-8687-B3C6-6131-B46437CBC96E}"/>
                </a:ext>
              </a:extLst>
            </p:cNvPr>
            <p:cNvSpPr/>
            <p:nvPr userDrawn="1"/>
          </p:nvSpPr>
          <p:spPr>
            <a:xfrm>
              <a:off x="1353317" y="757511"/>
              <a:ext cx="1056767" cy="256321"/>
            </a:xfrm>
            <a:custGeom>
              <a:avLst/>
              <a:gdLst>
                <a:gd name="connsiteX0" fmla="*/ 991715 w 1056767"/>
                <a:gd name="connsiteY0" fmla="*/ 171010 h 256321"/>
                <a:gd name="connsiteX1" fmla="*/ 975586 w 1056767"/>
                <a:gd name="connsiteY1" fmla="*/ 174071 h 256321"/>
                <a:gd name="connsiteX2" fmla="*/ 961934 w 1056767"/>
                <a:gd name="connsiteY2" fmla="*/ 171156 h 256321"/>
                <a:gd name="connsiteX3" fmla="*/ 953189 w 1056767"/>
                <a:gd name="connsiteY3" fmla="*/ 163432 h 256321"/>
                <a:gd name="connsiteX4" fmla="*/ 950177 w 1056767"/>
                <a:gd name="connsiteY4" fmla="*/ 153326 h 256321"/>
                <a:gd name="connsiteX5" fmla="*/ 959311 w 1056767"/>
                <a:gd name="connsiteY5" fmla="*/ 137489 h 256321"/>
                <a:gd name="connsiteX6" fmla="*/ 982679 w 1056767"/>
                <a:gd name="connsiteY6" fmla="*/ 131513 h 256321"/>
                <a:gd name="connsiteX7" fmla="*/ 997157 w 1056767"/>
                <a:gd name="connsiteY7" fmla="*/ 132970 h 256321"/>
                <a:gd name="connsiteX8" fmla="*/ 1011343 w 1056767"/>
                <a:gd name="connsiteY8" fmla="*/ 137100 h 256321"/>
                <a:gd name="connsiteX9" fmla="*/ 1011343 w 1056767"/>
                <a:gd name="connsiteY9" fmla="*/ 151237 h 256321"/>
                <a:gd name="connsiteX10" fmla="*/ 1009448 w 1056767"/>
                <a:gd name="connsiteY10" fmla="*/ 157116 h 256321"/>
                <a:gd name="connsiteX11" fmla="*/ 1004541 w 1056767"/>
                <a:gd name="connsiteY11" fmla="*/ 163529 h 256321"/>
                <a:gd name="connsiteX12" fmla="*/ 991715 w 1056767"/>
                <a:gd name="connsiteY12" fmla="*/ 171108 h 256321"/>
                <a:gd name="connsiteX13" fmla="*/ 921902 w 1056767"/>
                <a:gd name="connsiteY13" fmla="*/ 179124 h 256321"/>
                <a:gd name="connsiteX14" fmla="*/ 939683 w 1056767"/>
                <a:gd name="connsiteY14" fmla="*/ 195059 h 256321"/>
                <a:gd name="connsiteX15" fmla="*/ 965238 w 1056767"/>
                <a:gd name="connsiteY15" fmla="*/ 200840 h 256321"/>
                <a:gd name="connsiteX16" fmla="*/ 993659 w 1056767"/>
                <a:gd name="connsiteY16" fmla="*/ 194282 h 256321"/>
                <a:gd name="connsiteX17" fmla="*/ 1016881 w 1056767"/>
                <a:gd name="connsiteY17" fmla="*/ 175674 h 256321"/>
                <a:gd name="connsiteX18" fmla="*/ 1017707 w 1056767"/>
                <a:gd name="connsiteY18" fmla="*/ 183059 h 256321"/>
                <a:gd name="connsiteX19" fmla="*/ 1024654 w 1056767"/>
                <a:gd name="connsiteY19" fmla="*/ 195059 h 256321"/>
                <a:gd name="connsiteX20" fmla="*/ 1041172 w 1056767"/>
                <a:gd name="connsiteY20" fmla="*/ 199966 h 256321"/>
                <a:gd name="connsiteX21" fmla="*/ 1047877 w 1056767"/>
                <a:gd name="connsiteY21" fmla="*/ 199431 h 256321"/>
                <a:gd name="connsiteX22" fmla="*/ 1056767 w 1056767"/>
                <a:gd name="connsiteY22" fmla="*/ 198071 h 256321"/>
                <a:gd name="connsiteX23" fmla="*/ 1056767 w 1056767"/>
                <a:gd name="connsiteY23" fmla="*/ 168290 h 256321"/>
                <a:gd name="connsiteX24" fmla="*/ 1050063 w 1056767"/>
                <a:gd name="connsiteY24" fmla="*/ 165326 h 256321"/>
                <a:gd name="connsiteX25" fmla="*/ 1048022 w 1056767"/>
                <a:gd name="connsiteY25" fmla="*/ 157262 h 256321"/>
                <a:gd name="connsiteX26" fmla="*/ 1048022 w 1056767"/>
                <a:gd name="connsiteY26" fmla="*/ 112274 h 256321"/>
                <a:gd name="connsiteX27" fmla="*/ 1030921 w 1056767"/>
                <a:gd name="connsiteY27" fmla="*/ 69182 h 256321"/>
                <a:gd name="connsiteX28" fmla="*/ 983213 w 1056767"/>
                <a:gd name="connsiteY28" fmla="*/ 54072 h 256321"/>
                <a:gd name="connsiteX29" fmla="*/ 951926 w 1056767"/>
                <a:gd name="connsiteY29" fmla="*/ 58736 h 256321"/>
                <a:gd name="connsiteX30" fmla="*/ 922825 w 1056767"/>
                <a:gd name="connsiteY30" fmla="*/ 72679 h 256321"/>
                <a:gd name="connsiteX31" fmla="*/ 934582 w 1056767"/>
                <a:gd name="connsiteY31" fmla="*/ 96728 h 256321"/>
                <a:gd name="connsiteX32" fmla="*/ 956979 w 1056767"/>
                <a:gd name="connsiteY32" fmla="*/ 84728 h 256321"/>
                <a:gd name="connsiteX33" fmla="*/ 979375 w 1056767"/>
                <a:gd name="connsiteY33" fmla="*/ 80647 h 256321"/>
                <a:gd name="connsiteX34" fmla="*/ 1003278 w 1056767"/>
                <a:gd name="connsiteY34" fmla="*/ 87886 h 256321"/>
                <a:gd name="connsiteX35" fmla="*/ 1011343 w 1056767"/>
                <a:gd name="connsiteY35" fmla="*/ 108533 h 256321"/>
                <a:gd name="connsiteX36" fmla="*/ 1011343 w 1056767"/>
                <a:gd name="connsiteY36" fmla="*/ 116161 h 256321"/>
                <a:gd name="connsiteX37" fmla="*/ 995213 w 1056767"/>
                <a:gd name="connsiteY37" fmla="*/ 111788 h 256321"/>
                <a:gd name="connsiteX38" fmla="*/ 976898 w 1056767"/>
                <a:gd name="connsiteY38" fmla="*/ 110428 h 256321"/>
                <a:gd name="connsiteX39" fmla="*/ 944930 w 1056767"/>
                <a:gd name="connsiteY39" fmla="*/ 116112 h 256321"/>
                <a:gd name="connsiteX40" fmla="*/ 923214 w 1056767"/>
                <a:gd name="connsiteY40" fmla="*/ 132193 h 256321"/>
                <a:gd name="connsiteX41" fmla="*/ 915441 w 1056767"/>
                <a:gd name="connsiteY41" fmla="*/ 156339 h 256321"/>
                <a:gd name="connsiteX42" fmla="*/ 921854 w 1056767"/>
                <a:gd name="connsiteY42" fmla="*/ 179172 h 256321"/>
                <a:gd name="connsiteX43" fmla="*/ 889206 w 1056767"/>
                <a:gd name="connsiteY43" fmla="*/ 0 h 256321"/>
                <a:gd name="connsiteX44" fmla="*/ 852575 w 1056767"/>
                <a:gd name="connsiteY44" fmla="*/ 0 h 256321"/>
                <a:gd name="connsiteX45" fmla="*/ 852575 w 1056767"/>
                <a:gd name="connsiteY45" fmla="*/ 36340 h 256321"/>
                <a:gd name="connsiteX46" fmla="*/ 889206 w 1056767"/>
                <a:gd name="connsiteY46" fmla="*/ 36340 h 256321"/>
                <a:gd name="connsiteX47" fmla="*/ 889206 w 1056767"/>
                <a:gd name="connsiteY47" fmla="*/ 0 h 256321"/>
                <a:gd name="connsiteX48" fmla="*/ 864769 w 1056767"/>
                <a:gd name="connsiteY48" fmla="*/ 245147 h 256321"/>
                <a:gd name="connsiteX49" fmla="*/ 882550 w 1056767"/>
                <a:gd name="connsiteY49" fmla="*/ 226686 h 256321"/>
                <a:gd name="connsiteX50" fmla="*/ 889255 w 1056767"/>
                <a:gd name="connsiteY50" fmla="*/ 199528 h 256321"/>
                <a:gd name="connsiteX51" fmla="*/ 889255 w 1056767"/>
                <a:gd name="connsiteY51" fmla="*/ 56307 h 256321"/>
                <a:gd name="connsiteX52" fmla="*/ 852624 w 1056767"/>
                <a:gd name="connsiteY52" fmla="*/ 56307 h 256321"/>
                <a:gd name="connsiteX53" fmla="*/ 852624 w 1056767"/>
                <a:gd name="connsiteY53" fmla="*/ 202103 h 256321"/>
                <a:gd name="connsiteX54" fmla="*/ 850292 w 1056767"/>
                <a:gd name="connsiteY54" fmla="*/ 211334 h 256321"/>
                <a:gd name="connsiteX55" fmla="*/ 844024 w 1056767"/>
                <a:gd name="connsiteY55" fmla="*/ 217698 h 256321"/>
                <a:gd name="connsiteX56" fmla="*/ 835134 w 1056767"/>
                <a:gd name="connsiteY56" fmla="*/ 219982 h 256321"/>
                <a:gd name="connsiteX57" fmla="*/ 826389 w 1056767"/>
                <a:gd name="connsiteY57" fmla="*/ 218621 h 256321"/>
                <a:gd name="connsiteX58" fmla="*/ 819004 w 1056767"/>
                <a:gd name="connsiteY58" fmla="*/ 213957 h 256321"/>
                <a:gd name="connsiteX59" fmla="*/ 803166 w 1056767"/>
                <a:gd name="connsiteY59" fmla="*/ 238832 h 256321"/>
                <a:gd name="connsiteX60" fmla="*/ 820122 w 1056767"/>
                <a:gd name="connsiteY60" fmla="*/ 248548 h 256321"/>
                <a:gd name="connsiteX61" fmla="*/ 839506 w 1056767"/>
                <a:gd name="connsiteY61" fmla="*/ 251706 h 256321"/>
                <a:gd name="connsiteX62" fmla="*/ 864769 w 1056767"/>
                <a:gd name="connsiteY62" fmla="*/ 245196 h 256321"/>
                <a:gd name="connsiteX63" fmla="*/ 747928 w 1056767"/>
                <a:gd name="connsiteY63" fmla="*/ 106590 h 256321"/>
                <a:gd name="connsiteX64" fmla="*/ 665144 w 1056767"/>
                <a:gd name="connsiteY64" fmla="*/ 106590 h 256321"/>
                <a:gd name="connsiteX65" fmla="*/ 665144 w 1056767"/>
                <a:gd name="connsiteY65" fmla="*/ 139675 h 256321"/>
                <a:gd name="connsiteX66" fmla="*/ 747928 w 1056767"/>
                <a:gd name="connsiteY66" fmla="*/ 139675 h 256321"/>
                <a:gd name="connsiteX67" fmla="*/ 747928 w 1056767"/>
                <a:gd name="connsiteY67" fmla="*/ 106590 h 256321"/>
                <a:gd name="connsiteX68" fmla="*/ 572788 w 1056767"/>
                <a:gd name="connsiteY68" fmla="*/ 171010 h 256321"/>
                <a:gd name="connsiteX69" fmla="*/ 556659 w 1056767"/>
                <a:gd name="connsiteY69" fmla="*/ 174071 h 256321"/>
                <a:gd name="connsiteX70" fmla="*/ 543007 w 1056767"/>
                <a:gd name="connsiteY70" fmla="*/ 171156 h 256321"/>
                <a:gd name="connsiteX71" fmla="*/ 534262 w 1056767"/>
                <a:gd name="connsiteY71" fmla="*/ 163432 h 256321"/>
                <a:gd name="connsiteX72" fmla="*/ 531250 w 1056767"/>
                <a:gd name="connsiteY72" fmla="*/ 153326 h 256321"/>
                <a:gd name="connsiteX73" fmla="*/ 540384 w 1056767"/>
                <a:gd name="connsiteY73" fmla="*/ 137489 h 256321"/>
                <a:gd name="connsiteX74" fmla="*/ 563752 w 1056767"/>
                <a:gd name="connsiteY74" fmla="*/ 131513 h 256321"/>
                <a:gd name="connsiteX75" fmla="*/ 578229 w 1056767"/>
                <a:gd name="connsiteY75" fmla="*/ 132970 h 256321"/>
                <a:gd name="connsiteX76" fmla="*/ 592415 w 1056767"/>
                <a:gd name="connsiteY76" fmla="*/ 137100 h 256321"/>
                <a:gd name="connsiteX77" fmla="*/ 592415 w 1056767"/>
                <a:gd name="connsiteY77" fmla="*/ 151237 h 256321"/>
                <a:gd name="connsiteX78" fmla="*/ 590521 w 1056767"/>
                <a:gd name="connsiteY78" fmla="*/ 157116 h 256321"/>
                <a:gd name="connsiteX79" fmla="*/ 585614 w 1056767"/>
                <a:gd name="connsiteY79" fmla="*/ 163529 h 256321"/>
                <a:gd name="connsiteX80" fmla="*/ 572788 w 1056767"/>
                <a:gd name="connsiteY80" fmla="*/ 171108 h 256321"/>
                <a:gd name="connsiteX81" fmla="*/ 502975 w 1056767"/>
                <a:gd name="connsiteY81" fmla="*/ 179124 h 256321"/>
                <a:gd name="connsiteX82" fmla="*/ 520756 w 1056767"/>
                <a:gd name="connsiteY82" fmla="*/ 195059 h 256321"/>
                <a:gd name="connsiteX83" fmla="*/ 546311 w 1056767"/>
                <a:gd name="connsiteY83" fmla="*/ 200840 h 256321"/>
                <a:gd name="connsiteX84" fmla="*/ 574731 w 1056767"/>
                <a:gd name="connsiteY84" fmla="*/ 194282 h 256321"/>
                <a:gd name="connsiteX85" fmla="*/ 597954 w 1056767"/>
                <a:gd name="connsiteY85" fmla="*/ 175674 h 256321"/>
                <a:gd name="connsiteX86" fmla="*/ 598780 w 1056767"/>
                <a:gd name="connsiteY86" fmla="*/ 183059 h 256321"/>
                <a:gd name="connsiteX87" fmla="*/ 605727 w 1056767"/>
                <a:gd name="connsiteY87" fmla="*/ 195059 h 256321"/>
                <a:gd name="connsiteX88" fmla="*/ 622245 w 1056767"/>
                <a:gd name="connsiteY88" fmla="*/ 199966 h 256321"/>
                <a:gd name="connsiteX89" fmla="*/ 628950 w 1056767"/>
                <a:gd name="connsiteY89" fmla="*/ 199431 h 256321"/>
                <a:gd name="connsiteX90" fmla="*/ 637840 w 1056767"/>
                <a:gd name="connsiteY90" fmla="*/ 198071 h 256321"/>
                <a:gd name="connsiteX91" fmla="*/ 637840 w 1056767"/>
                <a:gd name="connsiteY91" fmla="*/ 168290 h 256321"/>
                <a:gd name="connsiteX92" fmla="*/ 631136 w 1056767"/>
                <a:gd name="connsiteY92" fmla="*/ 165326 h 256321"/>
                <a:gd name="connsiteX93" fmla="*/ 629095 w 1056767"/>
                <a:gd name="connsiteY93" fmla="*/ 157262 h 256321"/>
                <a:gd name="connsiteX94" fmla="*/ 629095 w 1056767"/>
                <a:gd name="connsiteY94" fmla="*/ 112274 h 256321"/>
                <a:gd name="connsiteX95" fmla="*/ 611994 w 1056767"/>
                <a:gd name="connsiteY95" fmla="*/ 69182 h 256321"/>
                <a:gd name="connsiteX96" fmla="*/ 564286 w 1056767"/>
                <a:gd name="connsiteY96" fmla="*/ 54072 h 256321"/>
                <a:gd name="connsiteX97" fmla="*/ 532999 w 1056767"/>
                <a:gd name="connsiteY97" fmla="*/ 58736 h 256321"/>
                <a:gd name="connsiteX98" fmla="*/ 503898 w 1056767"/>
                <a:gd name="connsiteY98" fmla="*/ 72679 h 256321"/>
                <a:gd name="connsiteX99" fmla="*/ 515655 w 1056767"/>
                <a:gd name="connsiteY99" fmla="*/ 96728 h 256321"/>
                <a:gd name="connsiteX100" fmla="*/ 538052 w 1056767"/>
                <a:gd name="connsiteY100" fmla="*/ 84728 h 256321"/>
                <a:gd name="connsiteX101" fmla="*/ 560448 w 1056767"/>
                <a:gd name="connsiteY101" fmla="*/ 80647 h 256321"/>
                <a:gd name="connsiteX102" fmla="*/ 584351 w 1056767"/>
                <a:gd name="connsiteY102" fmla="*/ 87886 h 256321"/>
                <a:gd name="connsiteX103" fmla="*/ 592415 w 1056767"/>
                <a:gd name="connsiteY103" fmla="*/ 108533 h 256321"/>
                <a:gd name="connsiteX104" fmla="*/ 592415 w 1056767"/>
                <a:gd name="connsiteY104" fmla="*/ 116161 h 256321"/>
                <a:gd name="connsiteX105" fmla="*/ 576286 w 1056767"/>
                <a:gd name="connsiteY105" fmla="*/ 111788 h 256321"/>
                <a:gd name="connsiteX106" fmla="*/ 557970 w 1056767"/>
                <a:gd name="connsiteY106" fmla="*/ 110428 h 256321"/>
                <a:gd name="connsiteX107" fmla="*/ 526003 w 1056767"/>
                <a:gd name="connsiteY107" fmla="*/ 116112 h 256321"/>
                <a:gd name="connsiteX108" fmla="*/ 504287 w 1056767"/>
                <a:gd name="connsiteY108" fmla="*/ 132193 h 256321"/>
                <a:gd name="connsiteX109" fmla="*/ 496514 w 1056767"/>
                <a:gd name="connsiteY109" fmla="*/ 156339 h 256321"/>
                <a:gd name="connsiteX110" fmla="*/ 502926 w 1056767"/>
                <a:gd name="connsiteY110" fmla="*/ 179172 h 256321"/>
                <a:gd name="connsiteX111" fmla="*/ 388855 w 1056767"/>
                <a:gd name="connsiteY111" fmla="*/ 166104 h 256321"/>
                <a:gd name="connsiteX112" fmla="*/ 375883 w 1056767"/>
                <a:gd name="connsiteY112" fmla="*/ 156096 h 256321"/>
                <a:gd name="connsiteX113" fmla="*/ 366993 w 1056767"/>
                <a:gd name="connsiteY113" fmla="*/ 141958 h 256321"/>
                <a:gd name="connsiteX114" fmla="*/ 366993 w 1056767"/>
                <a:gd name="connsiteY114" fmla="*/ 108728 h 256321"/>
                <a:gd name="connsiteX115" fmla="*/ 372337 w 1056767"/>
                <a:gd name="connsiteY115" fmla="*/ 99400 h 256321"/>
                <a:gd name="connsiteX116" fmla="*/ 380936 w 1056767"/>
                <a:gd name="connsiteY116" fmla="*/ 91967 h 256321"/>
                <a:gd name="connsiteX117" fmla="*/ 391187 w 1056767"/>
                <a:gd name="connsiteY117" fmla="*/ 87060 h 256321"/>
                <a:gd name="connsiteX118" fmla="*/ 401729 w 1056767"/>
                <a:gd name="connsiteY118" fmla="*/ 85311 h 256321"/>
                <a:gd name="connsiteX119" fmla="*/ 417470 w 1056767"/>
                <a:gd name="connsiteY119" fmla="*/ 88517 h 256321"/>
                <a:gd name="connsiteX120" fmla="*/ 430150 w 1056767"/>
                <a:gd name="connsiteY120" fmla="*/ 97505 h 256321"/>
                <a:gd name="connsiteX121" fmla="*/ 438506 w 1056767"/>
                <a:gd name="connsiteY121" fmla="*/ 110768 h 256321"/>
                <a:gd name="connsiteX122" fmla="*/ 441372 w 1056767"/>
                <a:gd name="connsiteY122" fmla="*/ 127140 h 256321"/>
                <a:gd name="connsiteX123" fmla="*/ 438749 w 1056767"/>
                <a:gd name="connsiteY123" fmla="*/ 143076 h 256321"/>
                <a:gd name="connsiteX124" fmla="*/ 431121 w 1056767"/>
                <a:gd name="connsiteY124" fmla="*/ 156776 h 256321"/>
                <a:gd name="connsiteX125" fmla="*/ 419219 w 1056767"/>
                <a:gd name="connsiteY125" fmla="*/ 166298 h 256321"/>
                <a:gd name="connsiteX126" fmla="*/ 403915 w 1056767"/>
                <a:gd name="connsiteY126" fmla="*/ 169796 h 256321"/>
                <a:gd name="connsiteX127" fmla="*/ 388903 w 1056767"/>
                <a:gd name="connsiteY127" fmla="*/ 166201 h 256321"/>
                <a:gd name="connsiteX128" fmla="*/ 448563 w 1056767"/>
                <a:gd name="connsiteY128" fmla="*/ 190978 h 256321"/>
                <a:gd name="connsiteX129" fmla="*/ 470716 w 1056767"/>
                <a:gd name="connsiteY129" fmla="*/ 164355 h 256321"/>
                <a:gd name="connsiteX130" fmla="*/ 478781 w 1056767"/>
                <a:gd name="connsiteY130" fmla="*/ 127043 h 256321"/>
                <a:gd name="connsiteX131" fmla="*/ 473728 w 1056767"/>
                <a:gd name="connsiteY131" fmla="*/ 98817 h 256321"/>
                <a:gd name="connsiteX132" fmla="*/ 459639 w 1056767"/>
                <a:gd name="connsiteY132" fmla="*/ 75594 h 256321"/>
                <a:gd name="connsiteX133" fmla="*/ 438457 w 1056767"/>
                <a:gd name="connsiteY133" fmla="*/ 59805 h 256321"/>
                <a:gd name="connsiteX134" fmla="*/ 411786 w 1056767"/>
                <a:gd name="connsiteY134" fmla="*/ 54121 h 256321"/>
                <a:gd name="connsiteX135" fmla="*/ 383073 w 1056767"/>
                <a:gd name="connsiteY135" fmla="*/ 61263 h 256321"/>
                <a:gd name="connsiteX136" fmla="*/ 362280 w 1056767"/>
                <a:gd name="connsiteY136" fmla="*/ 80841 h 256321"/>
                <a:gd name="connsiteX137" fmla="*/ 362280 w 1056767"/>
                <a:gd name="connsiteY137" fmla="*/ 56259 h 256321"/>
                <a:gd name="connsiteX138" fmla="*/ 330313 w 1056767"/>
                <a:gd name="connsiteY138" fmla="*/ 56259 h 256321"/>
                <a:gd name="connsiteX139" fmla="*/ 330313 w 1056767"/>
                <a:gd name="connsiteY139" fmla="*/ 256321 h 256321"/>
                <a:gd name="connsiteX140" fmla="*/ 366944 w 1056767"/>
                <a:gd name="connsiteY140" fmla="*/ 256321 h 256321"/>
                <a:gd name="connsiteX141" fmla="*/ 366944 w 1056767"/>
                <a:gd name="connsiteY141" fmla="*/ 173294 h 256321"/>
                <a:gd name="connsiteX142" fmla="*/ 386766 w 1056767"/>
                <a:gd name="connsiteY142" fmla="*/ 193456 h 256321"/>
                <a:gd name="connsiteX143" fmla="*/ 416158 w 1056767"/>
                <a:gd name="connsiteY143" fmla="*/ 200889 h 256321"/>
                <a:gd name="connsiteX144" fmla="*/ 448563 w 1056767"/>
                <a:gd name="connsiteY144" fmla="*/ 191026 h 256321"/>
                <a:gd name="connsiteX145" fmla="*/ 168873 w 1056767"/>
                <a:gd name="connsiteY145" fmla="*/ 186654 h 256321"/>
                <a:gd name="connsiteX146" fmla="*/ 202492 w 1056767"/>
                <a:gd name="connsiteY146" fmla="*/ 200840 h 256321"/>
                <a:gd name="connsiteX147" fmla="*/ 235577 w 1056767"/>
                <a:gd name="connsiteY147" fmla="*/ 193407 h 256321"/>
                <a:gd name="connsiteX148" fmla="*/ 260159 w 1056767"/>
                <a:gd name="connsiteY148" fmla="*/ 171593 h 256321"/>
                <a:gd name="connsiteX149" fmla="*/ 260985 w 1056767"/>
                <a:gd name="connsiteY149" fmla="*/ 182962 h 256321"/>
                <a:gd name="connsiteX150" fmla="*/ 268224 w 1056767"/>
                <a:gd name="connsiteY150" fmla="*/ 195253 h 256321"/>
                <a:gd name="connsiteX151" fmla="*/ 284208 w 1056767"/>
                <a:gd name="connsiteY151" fmla="*/ 199723 h 256321"/>
                <a:gd name="connsiteX152" fmla="*/ 290912 w 1056767"/>
                <a:gd name="connsiteY152" fmla="*/ 199334 h 256321"/>
                <a:gd name="connsiteX153" fmla="*/ 300046 w 1056767"/>
                <a:gd name="connsiteY153" fmla="*/ 198120 h 256321"/>
                <a:gd name="connsiteX154" fmla="*/ 300046 w 1056767"/>
                <a:gd name="connsiteY154" fmla="*/ 168338 h 256321"/>
                <a:gd name="connsiteX155" fmla="*/ 293341 w 1056767"/>
                <a:gd name="connsiteY155" fmla="*/ 165375 h 256321"/>
                <a:gd name="connsiteX156" fmla="*/ 291301 w 1056767"/>
                <a:gd name="connsiteY156" fmla="*/ 157262 h 256321"/>
                <a:gd name="connsiteX157" fmla="*/ 291301 w 1056767"/>
                <a:gd name="connsiteY157" fmla="*/ 56307 h 256321"/>
                <a:gd name="connsiteX158" fmla="*/ 254670 w 1056767"/>
                <a:gd name="connsiteY158" fmla="*/ 56307 h 256321"/>
                <a:gd name="connsiteX159" fmla="*/ 254670 w 1056767"/>
                <a:gd name="connsiteY159" fmla="*/ 144290 h 256321"/>
                <a:gd name="connsiteX160" fmla="*/ 244710 w 1056767"/>
                <a:gd name="connsiteY160" fmla="*/ 158476 h 256321"/>
                <a:gd name="connsiteX161" fmla="*/ 231884 w 1056767"/>
                <a:gd name="connsiteY161" fmla="*/ 166930 h 256321"/>
                <a:gd name="connsiteX162" fmla="*/ 217796 w 1056767"/>
                <a:gd name="connsiteY162" fmla="*/ 169747 h 256321"/>
                <a:gd name="connsiteX163" fmla="*/ 200014 w 1056767"/>
                <a:gd name="connsiteY163" fmla="*/ 161537 h 256321"/>
                <a:gd name="connsiteX164" fmla="*/ 193990 w 1056767"/>
                <a:gd name="connsiteY164" fmla="*/ 137100 h 256321"/>
                <a:gd name="connsiteX165" fmla="*/ 193990 w 1056767"/>
                <a:gd name="connsiteY165" fmla="*/ 56307 h 256321"/>
                <a:gd name="connsiteX166" fmla="*/ 157359 w 1056767"/>
                <a:gd name="connsiteY166" fmla="*/ 56307 h 256321"/>
                <a:gd name="connsiteX167" fmla="*/ 157359 w 1056767"/>
                <a:gd name="connsiteY167" fmla="*/ 145116 h 256321"/>
                <a:gd name="connsiteX168" fmla="*/ 168824 w 1056767"/>
                <a:gd name="connsiteY168" fmla="*/ 186654 h 256321"/>
                <a:gd name="connsiteX169" fmla="*/ 136614 w 1056767"/>
                <a:gd name="connsiteY169" fmla="*/ 198120 h 256321"/>
                <a:gd name="connsiteX170" fmla="*/ 136614 w 1056767"/>
                <a:gd name="connsiteY170" fmla="*/ 165035 h 256321"/>
                <a:gd name="connsiteX171" fmla="*/ 37700 w 1056767"/>
                <a:gd name="connsiteY171" fmla="*/ 165035 h 256321"/>
                <a:gd name="connsiteX172" fmla="*/ 37700 w 1056767"/>
                <a:gd name="connsiteY172" fmla="*/ 4081 h 256321"/>
                <a:gd name="connsiteX173" fmla="*/ 0 w 1056767"/>
                <a:gd name="connsiteY173" fmla="*/ 4081 h 256321"/>
                <a:gd name="connsiteX174" fmla="*/ 0 w 1056767"/>
                <a:gd name="connsiteY174" fmla="*/ 198120 h 256321"/>
                <a:gd name="connsiteX175" fmla="*/ 136614 w 1056767"/>
                <a:gd name="connsiteY175" fmla="*/ 198120 h 25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6767" h="256321">
                  <a:moveTo>
                    <a:pt x="991715" y="171010"/>
                  </a:moveTo>
                  <a:cubicBezTo>
                    <a:pt x="986420" y="173051"/>
                    <a:pt x="981076" y="174071"/>
                    <a:pt x="975586" y="174071"/>
                  </a:cubicBezTo>
                  <a:cubicBezTo>
                    <a:pt x="970096" y="174071"/>
                    <a:pt x="965772" y="173100"/>
                    <a:pt x="961934" y="171156"/>
                  </a:cubicBezTo>
                  <a:cubicBezTo>
                    <a:pt x="958096" y="169213"/>
                    <a:pt x="955181" y="166638"/>
                    <a:pt x="953189" y="163432"/>
                  </a:cubicBezTo>
                  <a:cubicBezTo>
                    <a:pt x="951197" y="160225"/>
                    <a:pt x="950177" y="156873"/>
                    <a:pt x="950177" y="153326"/>
                  </a:cubicBezTo>
                  <a:cubicBezTo>
                    <a:pt x="950177" y="146768"/>
                    <a:pt x="953238" y="141472"/>
                    <a:pt x="959311" y="137489"/>
                  </a:cubicBezTo>
                  <a:cubicBezTo>
                    <a:pt x="965432" y="133505"/>
                    <a:pt x="973205" y="131513"/>
                    <a:pt x="982679" y="131513"/>
                  </a:cubicBezTo>
                  <a:cubicBezTo>
                    <a:pt x="987246" y="131513"/>
                    <a:pt x="992055" y="131999"/>
                    <a:pt x="997157" y="132970"/>
                  </a:cubicBezTo>
                  <a:cubicBezTo>
                    <a:pt x="1002258" y="133942"/>
                    <a:pt x="1006970" y="135351"/>
                    <a:pt x="1011343" y="137100"/>
                  </a:cubicBezTo>
                  <a:lnTo>
                    <a:pt x="1011343" y="151237"/>
                  </a:lnTo>
                  <a:cubicBezTo>
                    <a:pt x="1011343" y="153035"/>
                    <a:pt x="1010711" y="154978"/>
                    <a:pt x="1009448" y="157116"/>
                  </a:cubicBezTo>
                  <a:cubicBezTo>
                    <a:pt x="1008185" y="159254"/>
                    <a:pt x="1006533" y="161391"/>
                    <a:pt x="1004541" y="163529"/>
                  </a:cubicBezTo>
                  <a:cubicBezTo>
                    <a:pt x="1001237" y="166541"/>
                    <a:pt x="996962" y="169067"/>
                    <a:pt x="991715" y="171108"/>
                  </a:cubicBezTo>
                  <a:moveTo>
                    <a:pt x="921902" y="179124"/>
                  </a:moveTo>
                  <a:cubicBezTo>
                    <a:pt x="926177" y="185877"/>
                    <a:pt x="932104" y="191172"/>
                    <a:pt x="939683" y="195059"/>
                  </a:cubicBezTo>
                  <a:cubicBezTo>
                    <a:pt x="947214" y="198945"/>
                    <a:pt x="955764" y="200840"/>
                    <a:pt x="965238" y="200840"/>
                  </a:cubicBezTo>
                  <a:cubicBezTo>
                    <a:pt x="974711" y="200840"/>
                    <a:pt x="984379" y="198654"/>
                    <a:pt x="993659" y="194282"/>
                  </a:cubicBezTo>
                  <a:cubicBezTo>
                    <a:pt x="1002938" y="189909"/>
                    <a:pt x="1010711" y="183739"/>
                    <a:pt x="1016881" y="175674"/>
                  </a:cubicBezTo>
                  <a:lnTo>
                    <a:pt x="1017707" y="183059"/>
                  </a:lnTo>
                  <a:cubicBezTo>
                    <a:pt x="1018630" y="187820"/>
                    <a:pt x="1020962" y="191804"/>
                    <a:pt x="1024654" y="195059"/>
                  </a:cubicBezTo>
                  <a:cubicBezTo>
                    <a:pt x="1028395" y="198362"/>
                    <a:pt x="1033885" y="199966"/>
                    <a:pt x="1041172" y="199966"/>
                  </a:cubicBezTo>
                  <a:cubicBezTo>
                    <a:pt x="1042970" y="199966"/>
                    <a:pt x="1045205" y="199771"/>
                    <a:pt x="1047877" y="199431"/>
                  </a:cubicBezTo>
                  <a:cubicBezTo>
                    <a:pt x="1050500" y="199043"/>
                    <a:pt x="1053464" y="198605"/>
                    <a:pt x="1056767" y="198071"/>
                  </a:cubicBezTo>
                  <a:lnTo>
                    <a:pt x="1056767" y="168290"/>
                  </a:lnTo>
                  <a:cubicBezTo>
                    <a:pt x="1053658" y="167950"/>
                    <a:pt x="1051423" y="166930"/>
                    <a:pt x="1050063" y="165326"/>
                  </a:cubicBezTo>
                  <a:cubicBezTo>
                    <a:pt x="1048703" y="163723"/>
                    <a:pt x="1048022" y="161002"/>
                    <a:pt x="1048022" y="157262"/>
                  </a:cubicBezTo>
                  <a:lnTo>
                    <a:pt x="1048022" y="112274"/>
                  </a:lnTo>
                  <a:cubicBezTo>
                    <a:pt x="1048022" y="93619"/>
                    <a:pt x="1042338" y="79238"/>
                    <a:pt x="1030921" y="69182"/>
                  </a:cubicBezTo>
                  <a:cubicBezTo>
                    <a:pt x="1019553" y="59125"/>
                    <a:pt x="1003618" y="54072"/>
                    <a:pt x="983213" y="54072"/>
                  </a:cubicBezTo>
                  <a:cubicBezTo>
                    <a:pt x="972282" y="54072"/>
                    <a:pt x="961837" y="55627"/>
                    <a:pt x="951926" y="58736"/>
                  </a:cubicBezTo>
                  <a:cubicBezTo>
                    <a:pt x="942015" y="61846"/>
                    <a:pt x="932299" y="66461"/>
                    <a:pt x="922825" y="72679"/>
                  </a:cubicBezTo>
                  <a:lnTo>
                    <a:pt x="934582" y="96728"/>
                  </a:lnTo>
                  <a:cubicBezTo>
                    <a:pt x="942404" y="91432"/>
                    <a:pt x="949886" y="87449"/>
                    <a:pt x="956979" y="84728"/>
                  </a:cubicBezTo>
                  <a:cubicBezTo>
                    <a:pt x="964072" y="82007"/>
                    <a:pt x="971553" y="80647"/>
                    <a:pt x="979375" y="80647"/>
                  </a:cubicBezTo>
                  <a:cubicBezTo>
                    <a:pt x="989966" y="80647"/>
                    <a:pt x="997934" y="83076"/>
                    <a:pt x="1003278" y="87886"/>
                  </a:cubicBezTo>
                  <a:cubicBezTo>
                    <a:pt x="1008671" y="92744"/>
                    <a:pt x="1011343" y="99594"/>
                    <a:pt x="1011343" y="108533"/>
                  </a:cubicBezTo>
                  <a:lnTo>
                    <a:pt x="1011343" y="116161"/>
                  </a:lnTo>
                  <a:cubicBezTo>
                    <a:pt x="1006776" y="114169"/>
                    <a:pt x="1001432" y="112711"/>
                    <a:pt x="995213" y="111788"/>
                  </a:cubicBezTo>
                  <a:cubicBezTo>
                    <a:pt x="988995" y="110865"/>
                    <a:pt x="982922" y="110428"/>
                    <a:pt x="976898" y="110428"/>
                  </a:cubicBezTo>
                  <a:cubicBezTo>
                    <a:pt x="964849" y="110428"/>
                    <a:pt x="954210" y="112323"/>
                    <a:pt x="944930" y="116112"/>
                  </a:cubicBezTo>
                  <a:cubicBezTo>
                    <a:pt x="935651" y="119902"/>
                    <a:pt x="928412" y="125246"/>
                    <a:pt x="923214" y="132193"/>
                  </a:cubicBezTo>
                  <a:cubicBezTo>
                    <a:pt x="918016" y="139140"/>
                    <a:pt x="915441" y="147156"/>
                    <a:pt x="915441" y="156339"/>
                  </a:cubicBezTo>
                  <a:cubicBezTo>
                    <a:pt x="915441" y="164792"/>
                    <a:pt x="917578" y="172419"/>
                    <a:pt x="921854" y="179172"/>
                  </a:cubicBezTo>
                  <a:moveTo>
                    <a:pt x="889206" y="0"/>
                  </a:moveTo>
                  <a:lnTo>
                    <a:pt x="852575" y="0"/>
                  </a:lnTo>
                  <a:lnTo>
                    <a:pt x="852575" y="36340"/>
                  </a:lnTo>
                  <a:lnTo>
                    <a:pt x="889206" y="36340"/>
                  </a:lnTo>
                  <a:lnTo>
                    <a:pt x="889206" y="0"/>
                  </a:lnTo>
                  <a:close/>
                  <a:moveTo>
                    <a:pt x="864769" y="245147"/>
                  </a:moveTo>
                  <a:cubicBezTo>
                    <a:pt x="872154" y="240775"/>
                    <a:pt x="878081" y="234654"/>
                    <a:pt x="882550" y="226686"/>
                  </a:cubicBezTo>
                  <a:cubicBezTo>
                    <a:pt x="887020" y="218719"/>
                    <a:pt x="889255" y="209682"/>
                    <a:pt x="889255" y="199528"/>
                  </a:cubicBezTo>
                  <a:lnTo>
                    <a:pt x="889255" y="56307"/>
                  </a:lnTo>
                  <a:lnTo>
                    <a:pt x="852624" y="56307"/>
                  </a:lnTo>
                  <a:lnTo>
                    <a:pt x="852624" y="202103"/>
                  </a:lnTo>
                  <a:cubicBezTo>
                    <a:pt x="852624" y="205553"/>
                    <a:pt x="851846" y="208613"/>
                    <a:pt x="850292" y="211334"/>
                  </a:cubicBezTo>
                  <a:cubicBezTo>
                    <a:pt x="848737" y="214055"/>
                    <a:pt x="846648" y="216144"/>
                    <a:pt x="844024" y="217698"/>
                  </a:cubicBezTo>
                  <a:cubicBezTo>
                    <a:pt x="841401" y="219253"/>
                    <a:pt x="838437" y="219982"/>
                    <a:pt x="835134" y="219982"/>
                  </a:cubicBezTo>
                  <a:cubicBezTo>
                    <a:pt x="832219" y="219982"/>
                    <a:pt x="829304" y="219544"/>
                    <a:pt x="826389" y="218621"/>
                  </a:cubicBezTo>
                  <a:cubicBezTo>
                    <a:pt x="823474" y="217698"/>
                    <a:pt x="820996" y="216144"/>
                    <a:pt x="819004" y="213957"/>
                  </a:cubicBezTo>
                  <a:lnTo>
                    <a:pt x="803166" y="238832"/>
                  </a:lnTo>
                  <a:cubicBezTo>
                    <a:pt x="808268" y="243204"/>
                    <a:pt x="813903" y="246459"/>
                    <a:pt x="820122" y="248548"/>
                  </a:cubicBezTo>
                  <a:cubicBezTo>
                    <a:pt x="826292" y="250637"/>
                    <a:pt x="832802" y="251706"/>
                    <a:pt x="839506" y="251706"/>
                  </a:cubicBezTo>
                  <a:cubicBezTo>
                    <a:pt x="848980" y="251706"/>
                    <a:pt x="857385" y="249520"/>
                    <a:pt x="864769" y="245196"/>
                  </a:cubicBezTo>
                  <a:moveTo>
                    <a:pt x="747928" y="106590"/>
                  </a:moveTo>
                  <a:lnTo>
                    <a:pt x="665144" y="106590"/>
                  </a:lnTo>
                  <a:lnTo>
                    <a:pt x="665144" y="139675"/>
                  </a:lnTo>
                  <a:lnTo>
                    <a:pt x="747928" y="139675"/>
                  </a:lnTo>
                  <a:lnTo>
                    <a:pt x="747928" y="106590"/>
                  </a:lnTo>
                  <a:close/>
                  <a:moveTo>
                    <a:pt x="572788" y="171010"/>
                  </a:moveTo>
                  <a:cubicBezTo>
                    <a:pt x="567493" y="173051"/>
                    <a:pt x="562149" y="174071"/>
                    <a:pt x="556659" y="174071"/>
                  </a:cubicBezTo>
                  <a:cubicBezTo>
                    <a:pt x="551169" y="174071"/>
                    <a:pt x="546796" y="173100"/>
                    <a:pt x="543007" y="171156"/>
                  </a:cubicBezTo>
                  <a:cubicBezTo>
                    <a:pt x="539169" y="169213"/>
                    <a:pt x="536254" y="166638"/>
                    <a:pt x="534262" y="163432"/>
                  </a:cubicBezTo>
                  <a:cubicBezTo>
                    <a:pt x="532270" y="160225"/>
                    <a:pt x="531250" y="156873"/>
                    <a:pt x="531250" y="153326"/>
                  </a:cubicBezTo>
                  <a:cubicBezTo>
                    <a:pt x="531250" y="146768"/>
                    <a:pt x="534311" y="141472"/>
                    <a:pt x="540384" y="137489"/>
                  </a:cubicBezTo>
                  <a:cubicBezTo>
                    <a:pt x="546505" y="133505"/>
                    <a:pt x="554278" y="131513"/>
                    <a:pt x="563752" y="131513"/>
                  </a:cubicBezTo>
                  <a:cubicBezTo>
                    <a:pt x="568319" y="131513"/>
                    <a:pt x="573128" y="131999"/>
                    <a:pt x="578229" y="132970"/>
                  </a:cubicBezTo>
                  <a:cubicBezTo>
                    <a:pt x="583331" y="133942"/>
                    <a:pt x="588043" y="135351"/>
                    <a:pt x="592415" y="137100"/>
                  </a:cubicBezTo>
                  <a:lnTo>
                    <a:pt x="592415" y="151237"/>
                  </a:lnTo>
                  <a:cubicBezTo>
                    <a:pt x="592415" y="153035"/>
                    <a:pt x="591784" y="154978"/>
                    <a:pt x="590521" y="157116"/>
                  </a:cubicBezTo>
                  <a:cubicBezTo>
                    <a:pt x="589258" y="159254"/>
                    <a:pt x="587606" y="161391"/>
                    <a:pt x="585614" y="163529"/>
                  </a:cubicBezTo>
                  <a:cubicBezTo>
                    <a:pt x="582310" y="166541"/>
                    <a:pt x="578035" y="169067"/>
                    <a:pt x="572788" y="171108"/>
                  </a:cubicBezTo>
                  <a:moveTo>
                    <a:pt x="502975" y="179124"/>
                  </a:moveTo>
                  <a:cubicBezTo>
                    <a:pt x="507250" y="185877"/>
                    <a:pt x="513177" y="191172"/>
                    <a:pt x="520756" y="195059"/>
                  </a:cubicBezTo>
                  <a:cubicBezTo>
                    <a:pt x="528335" y="198945"/>
                    <a:pt x="536837" y="200840"/>
                    <a:pt x="546311" y="200840"/>
                  </a:cubicBezTo>
                  <a:cubicBezTo>
                    <a:pt x="555784" y="200840"/>
                    <a:pt x="565452" y="198654"/>
                    <a:pt x="574731" y="194282"/>
                  </a:cubicBezTo>
                  <a:cubicBezTo>
                    <a:pt x="584011" y="189909"/>
                    <a:pt x="591784" y="183739"/>
                    <a:pt x="597954" y="175674"/>
                  </a:cubicBezTo>
                  <a:lnTo>
                    <a:pt x="598780" y="183059"/>
                  </a:lnTo>
                  <a:cubicBezTo>
                    <a:pt x="599703" y="187820"/>
                    <a:pt x="601986" y="191804"/>
                    <a:pt x="605727" y="195059"/>
                  </a:cubicBezTo>
                  <a:cubicBezTo>
                    <a:pt x="609468" y="198362"/>
                    <a:pt x="614958" y="199966"/>
                    <a:pt x="622245" y="199966"/>
                  </a:cubicBezTo>
                  <a:cubicBezTo>
                    <a:pt x="624091" y="199966"/>
                    <a:pt x="626278" y="199771"/>
                    <a:pt x="628950" y="199431"/>
                  </a:cubicBezTo>
                  <a:cubicBezTo>
                    <a:pt x="631573" y="199043"/>
                    <a:pt x="634536" y="198605"/>
                    <a:pt x="637840" y="198071"/>
                  </a:cubicBezTo>
                  <a:lnTo>
                    <a:pt x="637840" y="168290"/>
                  </a:lnTo>
                  <a:cubicBezTo>
                    <a:pt x="634731" y="167950"/>
                    <a:pt x="632496" y="166930"/>
                    <a:pt x="631136" y="165326"/>
                  </a:cubicBezTo>
                  <a:cubicBezTo>
                    <a:pt x="629775" y="163723"/>
                    <a:pt x="629095" y="161002"/>
                    <a:pt x="629095" y="157262"/>
                  </a:cubicBezTo>
                  <a:lnTo>
                    <a:pt x="629095" y="112274"/>
                  </a:lnTo>
                  <a:cubicBezTo>
                    <a:pt x="629095" y="93619"/>
                    <a:pt x="623411" y="79238"/>
                    <a:pt x="611994" y="69182"/>
                  </a:cubicBezTo>
                  <a:cubicBezTo>
                    <a:pt x="600626" y="59125"/>
                    <a:pt x="584691" y="54072"/>
                    <a:pt x="564286" y="54072"/>
                  </a:cubicBezTo>
                  <a:cubicBezTo>
                    <a:pt x="553355" y="54072"/>
                    <a:pt x="542910" y="55627"/>
                    <a:pt x="532999" y="58736"/>
                  </a:cubicBezTo>
                  <a:cubicBezTo>
                    <a:pt x="523088" y="61846"/>
                    <a:pt x="513372" y="66461"/>
                    <a:pt x="503898" y="72679"/>
                  </a:cubicBezTo>
                  <a:lnTo>
                    <a:pt x="515655" y="96728"/>
                  </a:lnTo>
                  <a:cubicBezTo>
                    <a:pt x="523477" y="91432"/>
                    <a:pt x="530959" y="87449"/>
                    <a:pt x="538052" y="84728"/>
                  </a:cubicBezTo>
                  <a:cubicBezTo>
                    <a:pt x="545145" y="82007"/>
                    <a:pt x="552626" y="80647"/>
                    <a:pt x="560448" y="80647"/>
                  </a:cubicBezTo>
                  <a:cubicBezTo>
                    <a:pt x="570991" y="80647"/>
                    <a:pt x="579007" y="83076"/>
                    <a:pt x="584351" y="87886"/>
                  </a:cubicBezTo>
                  <a:cubicBezTo>
                    <a:pt x="589695" y="92744"/>
                    <a:pt x="592415" y="99594"/>
                    <a:pt x="592415" y="108533"/>
                  </a:cubicBezTo>
                  <a:lnTo>
                    <a:pt x="592415" y="116161"/>
                  </a:lnTo>
                  <a:cubicBezTo>
                    <a:pt x="587849" y="114169"/>
                    <a:pt x="582505" y="112711"/>
                    <a:pt x="576286" y="111788"/>
                  </a:cubicBezTo>
                  <a:cubicBezTo>
                    <a:pt x="570116" y="110865"/>
                    <a:pt x="563995" y="110428"/>
                    <a:pt x="557970" y="110428"/>
                  </a:cubicBezTo>
                  <a:cubicBezTo>
                    <a:pt x="545922" y="110428"/>
                    <a:pt x="535282" y="112323"/>
                    <a:pt x="526003" y="116112"/>
                  </a:cubicBezTo>
                  <a:cubicBezTo>
                    <a:pt x="516724" y="119902"/>
                    <a:pt x="509485" y="125246"/>
                    <a:pt x="504287" y="132193"/>
                  </a:cubicBezTo>
                  <a:cubicBezTo>
                    <a:pt x="499088" y="139140"/>
                    <a:pt x="496514" y="147156"/>
                    <a:pt x="496514" y="156339"/>
                  </a:cubicBezTo>
                  <a:cubicBezTo>
                    <a:pt x="496514" y="164792"/>
                    <a:pt x="498651" y="172419"/>
                    <a:pt x="502926" y="179172"/>
                  </a:cubicBezTo>
                  <a:moveTo>
                    <a:pt x="388855" y="166104"/>
                  </a:moveTo>
                  <a:cubicBezTo>
                    <a:pt x="383948" y="163723"/>
                    <a:pt x="379624" y="160371"/>
                    <a:pt x="375883" y="156096"/>
                  </a:cubicBezTo>
                  <a:cubicBezTo>
                    <a:pt x="372142" y="151820"/>
                    <a:pt x="369179" y="147108"/>
                    <a:pt x="366993" y="141958"/>
                  </a:cubicBezTo>
                  <a:lnTo>
                    <a:pt x="366993" y="108728"/>
                  </a:lnTo>
                  <a:cubicBezTo>
                    <a:pt x="368061" y="105375"/>
                    <a:pt x="369859" y="102266"/>
                    <a:pt x="372337" y="99400"/>
                  </a:cubicBezTo>
                  <a:cubicBezTo>
                    <a:pt x="374814" y="96582"/>
                    <a:pt x="377681" y="94056"/>
                    <a:pt x="380936" y="91967"/>
                  </a:cubicBezTo>
                  <a:cubicBezTo>
                    <a:pt x="384239" y="89829"/>
                    <a:pt x="387640" y="88177"/>
                    <a:pt x="391187" y="87060"/>
                  </a:cubicBezTo>
                  <a:cubicBezTo>
                    <a:pt x="394733" y="85894"/>
                    <a:pt x="398231" y="85311"/>
                    <a:pt x="401729" y="85311"/>
                  </a:cubicBezTo>
                  <a:cubicBezTo>
                    <a:pt x="407365" y="85311"/>
                    <a:pt x="412611" y="86380"/>
                    <a:pt x="417470" y="88517"/>
                  </a:cubicBezTo>
                  <a:cubicBezTo>
                    <a:pt x="422279" y="90655"/>
                    <a:pt x="426506" y="93667"/>
                    <a:pt x="430150" y="97505"/>
                  </a:cubicBezTo>
                  <a:cubicBezTo>
                    <a:pt x="433793" y="101343"/>
                    <a:pt x="436563" y="105764"/>
                    <a:pt x="438506" y="110768"/>
                  </a:cubicBezTo>
                  <a:cubicBezTo>
                    <a:pt x="440401" y="115772"/>
                    <a:pt x="441372" y="121213"/>
                    <a:pt x="441372" y="127140"/>
                  </a:cubicBezTo>
                  <a:cubicBezTo>
                    <a:pt x="441372" y="132679"/>
                    <a:pt x="440498" y="138023"/>
                    <a:pt x="438749" y="143076"/>
                  </a:cubicBezTo>
                  <a:cubicBezTo>
                    <a:pt x="437000" y="148177"/>
                    <a:pt x="434474" y="152743"/>
                    <a:pt x="431121" y="156776"/>
                  </a:cubicBezTo>
                  <a:cubicBezTo>
                    <a:pt x="427769" y="160808"/>
                    <a:pt x="423785" y="163966"/>
                    <a:pt x="419219" y="166298"/>
                  </a:cubicBezTo>
                  <a:cubicBezTo>
                    <a:pt x="414652" y="168630"/>
                    <a:pt x="409551" y="169796"/>
                    <a:pt x="403915" y="169796"/>
                  </a:cubicBezTo>
                  <a:cubicBezTo>
                    <a:pt x="398814" y="169796"/>
                    <a:pt x="393810" y="168581"/>
                    <a:pt x="388903" y="166201"/>
                  </a:cubicBezTo>
                  <a:moveTo>
                    <a:pt x="448563" y="190978"/>
                  </a:moveTo>
                  <a:cubicBezTo>
                    <a:pt x="457939" y="184419"/>
                    <a:pt x="465324" y="175529"/>
                    <a:pt x="470716" y="164355"/>
                  </a:cubicBezTo>
                  <a:cubicBezTo>
                    <a:pt x="476109" y="153181"/>
                    <a:pt x="478781" y="140744"/>
                    <a:pt x="478781" y="127043"/>
                  </a:cubicBezTo>
                  <a:cubicBezTo>
                    <a:pt x="478781" y="116938"/>
                    <a:pt x="477081" y="107562"/>
                    <a:pt x="473728" y="98817"/>
                  </a:cubicBezTo>
                  <a:cubicBezTo>
                    <a:pt x="470376" y="90072"/>
                    <a:pt x="465664" y="82347"/>
                    <a:pt x="459639" y="75594"/>
                  </a:cubicBezTo>
                  <a:cubicBezTo>
                    <a:pt x="453615" y="68841"/>
                    <a:pt x="446571" y="63546"/>
                    <a:pt x="438457" y="59805"/>
                  </a:cubicBezTo>
                  <a:cubicBezTo>
                    <a:pt x="430344" y="56016"/>
                    <a:pt x="421453" y="54121"/>
                    <a:pt x="411786" y="54121"/>
                  </a:cubicBezTo>
                  <a:cubicBezTo>
                    <a:pt x="401049" y="54121"/>
                    <a:pt x="391478" y="56501"/>
                    <a:pt x="383073" y="61263"/>
                  </a:cubicBezTo>
                  <a:cubicBezTo>
                    <a:pt x="374669" y="66024"/>
                    <a:pt x="367770" y="72582"/>
                    <a:pt x="362280" y="80841"/>
                  </a:cubicBezTo>
                  <a:lnTo>
                    <a:pt x="362280" y="56259"/>
                  </a:lnTo>
                  <a:lnTo>
                    <a:pt x="330313" y="56259"/>
                  </a:lnTo>
                  <a:lnTo>
                    <a:pt x="330313" y="256321"/>
                  </a:lnTo>
                  <a:lnTo>
                    <a:pt x="366944" y="256321"/>
                  </a:lnTo>
                  <a:lnTo>
                    <a:pt x="366944" y="173294"/>
                  </a:lnTo>
                  <a:cubicBezTo>
                    <a:pt x="371656" y="181747"/>
                    <a:pt x="378264" y="188500"/>
                    <a:pt x="386766" y="193456"/>
                  </a:cubicBezTo>
                  <a:cubicBezTo>
                    <a:pt x="395219" y="198411"/>
                    <a:pt x="405033" y="200889"/>
                    <a:pt x="416158" y="200889"/>
                  </a:cubicBezTo>
                  <a:cubicBezTo>
                    <a:pt x="428352" y="200889"/>
                    <a:pt x="439138" y="197585"/>
                    <a:pt x="448563" y="191026"/>
                  </a:cubicBezTo>
                  <a:moveTo>
                    <a:pt x="168873" y="186654"/>
                  </a:moveTo>
                  <a:cubicBezTo>
                    <a:pt x="176500" y="196128"/>
                    <a:pt x="187723" y="200840"/>
                    <a:pt x="202492" y="200840"/>
                  </a:cubicBezTo>
                  <a:cubicBezTo>
                    <a:pt x="214492" y="200840"/>
                    <a:pt x="225520" y="198362"/>
                    <a:pt x="235577" y="193407"/>
                  </a:cubicBezTo>
                  <a:cubicBezTo>
                    <a:pt x="245585" y="188452"/>
                    <a:pt x="253795" y="181164"/>
                    <a:pt x="260159" y="171593"/>
                  </a:cubicBezTo>
                  <a:lnTo>
                    <a:pt x="260985" y="182962"/>
                  </a:lnTo>
                  <a:cubicBezTo>
                    <a:pt x="261714" y="188209"/>
                    <a:pt x="264143" y="192290"/>
                    <a:pt x="268224" y="195253"/>
                  </a:cubicBezTo>
                  <a:cubicBezTo>
                    <a:pt x="272305" y="198217"/>
                    <a:pt x="277649" y="199723"/>
                    <a:pt x="284208" y="199723"/>
                  </a:cubicBezTo>
                  <a:cubicBezTo>
                    <a:pt x="286200" y="199723"/>
                    <a:pt x="288435" y="199577"/>
                    <a:pt x="290912" y="199334"/>
                  </a:cubicBezTo>
                  <a:cubicBezTo>
                    <a:pt x="293390" y="199091"/>
                    <a:pt x="296402" y="198654"/>
                    <a:pt x="300046" y="198120"/>
                  </a:cubicBezTo>
                  <a:lnTo>
                    <a:pt x="300046" y="168338"/>
                  </a:lnTo>
                  <a:cubicBezTo>
                    <a:pt x="296937" y="167998"/>
                    <a:pt x="294702" y="166978"/>
                    <a:pt x="293341" y="165375"/>
                  </a:cubicBezTo>
                  <a:cubicBezTo>
                    <a:pt x="291981" y="163772"/>
                    <a:pt x="291301" y="161051"/>
                    <a:pt x="291301" y="157262"/>
                  </a:cubicBezTo>
                  <a:lnTo>
                    <a:pt x="291301" y="56307"/>
                  </a:lnTo>
                  <a:lnTo>
                    <a:pt x="254670" y="56307"/>
                  </a:lnTo>
                  <a:lnTo>
                    <a:pt x="254670" y="144290"/>
                  </a:lnTo>
                  <a:cubicBezTo>
                    <a:pt x="251949" y="150023"/>
                    <a:pt x="248597" y="154735"/>
                    <a:pt x="244710" y="158476"/>
                  </a:cubicBezTo>
                  <a:cubicBezTo>
                    <a:pt x="240775" y="162217"/>
                    <a:pt x="236500" y="165035"/>
                    <a:pt x="231884" y="166930"/>
                  </a:cubicBezTo>
                  <a:cubicBezTo>
                    <a:pt x="227221" y="168824"/>
                    <a:pt x="222557" y="169747"/>
                    <a:pt x="217796" y="169747"/>
                  </a:cubicBezTo>
                  <a:cubicBezTo>
                    <a:pt x="209974" y="169747"/>
                    <a:pt x="204047" y="167027"/>
                    <a:pt x="200014" y="161537"/>
                  </a:cubicBezTo>
                  <a:cubicBezTo>
                    <a:pt x="196031" y="156047"/>
                    <a:pt x="193990" y="147885"/>
                    <a:pt x="193990" y="137100"/>
                  </a:cubicBezTo>
                  <a:lnTo>
                    <a:pt x="193990" y="56307"/>
                  </a:lnTo>
                  <a:lnTo>
                    <a:pt x="157359" y="56307"/>
                  </a:lnTo>
                  <a:lnTo>
                    <a:pt x="157359" y="145116"/>
                  </a:lnTo>
                  <a:cubicBezTo>
                    <a:pt x="157359" y="163334"/>
                    <a:pt x="161197" y="177180"/>
                    <a:pt x="168824" y="186654"/>
                  </a:cubicBezTo>
                  <a:moveTo>
                    <a:pt x="136614" y="198120"/>
                  </a:moveTo>
                  <a:lnTo>
                    <a:pt x="136614" y="165035"/>
                  </a:lnTo>
                  <a:lnTo>
                    <a:pt x="37700" y="165035"/>
                  </a:lnTo>
                  <a:lnTo>
                    <a:pt x="37700" y="4081"/>
                  </a:lnTo>
                  <a:lnTo>
                    <a:pt x="0" y="4081"/>
                  </a:lnTo>
                  <a:lnTo>
                    <a:pt x="0" y="198120"/>
                  </a:lnTo>
                  <a:lnTo>
                    <a:pt x="136614" y="198120"/>
                  </a:lnTo>
                  <a:close/>
                </a:path>
              </a:pathLst>
            </a:custGeom>
            <a:solidFill>
              <a:srgbClr val="00008E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DAB50193-9944-04EA-E068-354281CF9729}"/>
                </a:ext>
              </a:extLst>
            </p:cNvPr>
            <p:cNvSpPr/>
            <p:nvPr/>
          </p:nvSpPr>
          <p:spPr>
            <a:xfrm>
              <a:off x="972139" y="1004990"/>
              <a:ext cx="242183" cy="242232"/>
            </a:xfrm>
            <a:custGeom>
              <a:avLst/>
              <a:gdLst>
                <a:gd name="connsiteX0" fmla="*/ 0 w 242183"/>
                <a:gd name="connsiteY0" fmla="*/ 120242 h 242232"/>
                <a:gd name="connsiteX1" fmla="*/ 120242 w 242183"/>
                <a:gd name="connsiteY1" fmla="*/ 0 h 242232"/>
                <a:gd name="connsiteX2" fmla="*/ 242184 w 242183"/>
                <a:gd name="connsiteY2" fmla="*/ 0 h 242232"/>
                <a:gd name="connsiteX3" fmla="*/ 242184 w 242183"/>
                <a:gd name="connsiteY3" fmla="*/ 121991 h 242232"/>
                <a:gd name="connsiteX4" fmla="*/ 121942 w 242183"/>
                <a:gd name="connsiteY4" fmla="*/ 242232 h 242232"/>
                <a:gd name="connsiteX5" fmla="*/ 120242 w 242183"/>
                <a:gd name="connsiteY5" fmla="*/ 242232 h 242232"/>
                <a:gd name="connsiteX6" fmla="*/ 0 w 242183"/>
                <a:gd name="connsiteY6" fmla="*/ 121991 h 242232"/>
                <a:gd name="connsiteX7" fmla="*/ 0 w 242183"/>
                <a:gd name="connsiteY7" fmla="*/ 120242 h 24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183" h="242232">
                  <a:moveTo>
                    <a:pt x="0" y="120242"/>
                  </a:moveTo>
                  <a:cubicBezTo>
                    <a:pt x="0" y="53829"/>
                    <a:pt x="53829" y="0"/>
                    <a:pt x="120242" y="0"/>
                  </a:cubicBezTo>
                  <a:lnTo>
                    <a:pt x="242184" y="0"/>
                  </a:lnTo>
                  <a:lnTo>
                    <a:pt x="242184" y="121991"/>
                  </a:lnTo>
                  <a:cubicBezTo>
                    <a:pt x="242184" y="188403"/>
                    <a:pt x="188354" y="242232"/>
                    <a:pt x="121942" y="242232"/>
                  </a:cubicBezTo>
                  <a:lnTo>
                    <a:pt x="120242" y="242232"/>
                  </a:lnTo>
                  <a:cubicBezTo>
                    <a:pt x="53829" y="242232"/>
                    <a:pt x="0" y="188403"/>
                    <a:pt x="0" y="121991"/>
                  </a:cubicBezTo>
                  <a:lnTo>
                    <a:pt x="0" y="120242"/>
                  </a:lnTo>
                  <a:close/>
                </a:path>
              </a:pathLst>
            </a:custGeom>
            <a:solidFill>
              <a:srgbClr val="000099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67C878BC-BFD3-113C-49BD-9C1ACD48F0EB}"/>
                </a:ext>
              </a:extLst>
            </p:cNvPr>
            <p:cNvSpPr/>
            <p:nvPr/>
          </p:nvSpPr>
          <p:spPr>
            <a:xfrm>
              <a:off x="711980" y="745560"/>
              <a:ext cx="242232" cy="242183"/>
            </a:xfrm>
            <a:custGeom>
              <a:avLst/>
              <a:gdLst>
                <a:gd name="connsiteX0" fmla="*/ 120242 w 242232"/>
                <a:gd name="connsiteY0" fmla="*/ 0 h 242183"/>
                <a:gd name="connsiteX1" fmla="*/ 0 w 242232"/>
                <a:gd name="connsiteY1" fmla="*/ 120242 h 242183"/>
                <a:gd name="connsiteX2" fmla="*/ 0 w 242232"/>
                <a:gd name="connsiteY2" fmla="*/ 242184 h 242183"/>
                <a:gd name="connsiteX3" fmla="*/ 121991 w 242232"/>
                <a:gd name="connsiteY3" fmla="*/ 242184 h 242183"/>
                <a:gd name="connsiteX4" fmla="*/ 242233 w 242232"/>
                <a:gd name="connsiteY4" fmla="*/ 121942 h 242183"/>
                <a:gd name="connsiteX5" fmla="*/ 242233 w 242232"/>
                <a:gd name="connsiteY5" fmla="*/ 120193 h 242183"/>
                <a:gd name="connsiteX6" fmla="*/ 121991 w 242232"/>
                <a:gd name="connsiteY6" fmla="*/ 0 h 242183"/>
                <a:gd name="connsiteX7" fmla="*/ 120242 w 242232"/>
                <a:gd name="connsiteY7" fmla="*/ 0 h 2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232" h="242183">
                  <a:moveTo>
                    <a:pt x="120242" y="0"/>
                  </a:moveTo>
                  <a:cubicBezTo>
                    <a:pt x="53829" y="0"/>
                    <a:pt x="0" y="53829"/>
                    <a:pt x="0" y="120242"/>
                  </a:cubicBezTo>
                  <a:lnTo>
                    <a:pt x="0" y="242184"/>
                  </a:lnTo>
                  <a:lnTo>
                    <a:pt x="121991" y="242184"/>
                  </a:lnTo>
                  <a:cubicBezTo>
                    <a:pt x="188403" y="242184"/>
                    <a:pt x="242233" y="188354"/>
                    <a:pt x="242233" y="121942"/>
                  </a:cubicBezTo>
                  <a:lnTo>
                    <a:pt x="242233" y="120193"/>
                  </a:lnTo>
                  <a:cubicBezTo>
                    <a:pt x="242233" y="53829"/>
                    <a:pt x="188354" y="0"/>
                    <a:pt x="121991" y="0"/>
                  </a:cubicBezTo>
                  <a:lnTo>
                    <a:pt x="120242" y="0"/>
                  </a:lnTo>
                  <a:close/>
                </a:path>
              </a:pathLst>
            </a:custGeom>
            <a:solidFill>
              <a:srgbClr val="358273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A3F9FD74-1195-541F-262E-1A1D23424020}"/>
                </a:ext>
              </a:extLst>
            </p:cNvPr>
            <p:cNvSpPr/>
            <p:nvPr/>
          </p:nvSpPr>
          <p:spPr>
            <a:xfrm>
              <a:off x="711980" y="1004990"/>
              <a:ext cx="242232" cy="242183"/>
            </a:xfrm>
            <a:custGeom>
              <a:avLst/>
              <a:gdLst>
                <a:gd name="connsiteX0" fmla="*/ 121991 w 242232"/>
                <a:gd name="connsiteY0" fmla="*/ 0 h 242183"/>
                <a:gd name="connsiteX1" fmla="*/ 242233 w 242232"/>
                <a:gd name="connsiteY1" fmla="*/ 120242 h 242183"/>
                <a:gd name="connsiteX2" fmla="*/ 242233 w 242232"/>
                <a:gd name="connsiteY2" fmla="*/ 121942 h 242183"/>
                <a:gd name="connsiteX3" fmla="*/ 121991 w 242232"/>
                <a:gd name="connsiteY3" fmla="*/ 242184 h 242183"/>
                <a:gd name="connsiteX4" fmla="*/ 120242 w 242232"/>
                <a:gd name="connsiteY4" fmla="*/ 242184 h 242183"/>
                <a:gd name="connsiteX5" fmla="*/ 0 w 242232"/>
                <a:gd name="connsiteY5" fmla="*/ 121942 h 242183"/>
                <a:gd name="connsiteX6" fmla="*/ 0 w 242232"/>
                <a:gd name="connsiteY6" fmla="*/ 120242 h 242183"/>
                <a:gd name="connsiteX7" fmla="*/ 120242 w 242232"/>
                <a:gd name="connsiteY7" fmla="*/ 0 h 2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232" h="242183">
                  <a:moveTo>
                    <a:pt x="121991" y="0"/>
                  </a:moveTo>
                  <a:cubicBezTo>
                    <a:pt x="188398" y="0"/>
                    <a:pt x="242233" y="53834"/>
                    <a:pt x="242233" y="120242"/>
                  </a:cubicBezTo>
                  <a:lnTo>
                    <a:pt x="242233" y="121942"/>
                  </a:lnTo>
                  <a:cubicBezTo>
                    <a:pt x="242233" y="188350"/>
                    <a:pt x="188398" y="242184"/>
                    <a:pt x="121991" y="242184"/>
                  </a:cubicBezTo>
                  <a:lnTo>
                    <a:pt x="120242" y="242184"/>
                  </a:lnTo>
                  <a:cubicBezTo>
                    <a:pt x="53834" y="242184"/>
                    <a:pt x="0" y="188350"/>
                    <a:pt x="0" y="121942"/>
                  </a:cubicBezTo>
                  <a:lnTo>
                    <a:pt x="0" y="120242"/>
                  </a:lnTo>
                  <a:cubicBezTo>
                    <a:pt x="0" y="53834"/>
                    <a:pt x="53834" y="0"/>
                    <a:pt x="120242" y="0"/>
                  </a:cubicBezTo>
                  <a:close/>
                </a:path>
              </a:pathLst>
            </a:custGeom>
            <a:solidFill>
              <a:srgbClr val="92D1D6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2591365C-7437-11A1-5A49-049B5EBF1C7C}"/>
                </a:ext>
              </a:extLst>
            </p:cNvPr>
            <p:cNvSpPr/>
            <p:nvPr/>
          </p:nvSpPr>
          <p:spPr>
            <a:xfrm>
              <a:off x="972139" y="745560"/>
              <a:ext cx="242232" cy="242183"/>
            </a:xfrm>
            <a:custGeom>
              <a:avLst/>
              <a:gdLst>
                <a:gd name="connsiteX0" fmla="*/ 121991 w 242232"/>
                <a:gd name="connsiteY0" fmla="*/ 0 h 242183"/>
                <a:gd name="connsiteX1" fmla="*/ 242233 w 242232"/>
                <a:gd name="connsiteY1" fmla="*/ 120242 h 242183"/>
                <a:gd name="connsiteX2" fmla="*/ 242233 w 242232"/>
                <a:gd name="connsiteY2" fmla="*/ 121942 h 242183"/>
                <a:gd name="connsiteX3" fmla="*/ 121991 w 242232"/>
                <a:gd name="connsiteY3" fmla="*/ 242184 h 242183"/>
                <a:gd name="connsiteX4" fmla="*/ 120242 w 242232"/>
                <a:gd name="connsiteY4" fmla="*/ 242184 h 242183"/>
                <a:gd name="connsiteX5" fmla="*/ 0 w 242232"/>
                <a:gd name="connsiteY5" fmla="*/ 121942 h 242183"/>
                <a:gd name="connsiteX6" fmla="*/ 0 w 242232"/>
                <a:gd name="connsiteY6" fmla="*/ 120242 h 242183"/>
                <a:gd name="connsiteX7" fmla="*/ 120242 w 242232"/>
                <a:gd name="connsiteY7" fmla="*/ 0 h 2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232" h="242183">
                  <a:moveTo>
                    <a:pt x="121991" y="0"/>
                  </a:moveTo>
                  <a:cubicBezTo>
                    <a:pt x="188398" y="0"/>
                    <a:pt x="242233" y="53834"/>
                    <a:pt x="242233" y="120242"/>
                  </a:cubicBezTo>
                  <a:lnTo>
                    <a:pt x="242233" y="121942"/>
                  </a:lnTo>
                  <a:cubicBezTo>
                    <a:pt x="242233" y="188350"/>
                    <a:pt x="188398" y="242184"/>
                    <a:pt x="121991" y="242184"/>
                  </a:cubicBezTo>
                  <a:lnTo>
                    <a:pt x="120242" y="242184"/>
                  </a:lnTo>
                  <a:cubicBezTo>
                    <a:pt x="53834" y="242184"/>
                    <a:pt x="0" y="188350"/>
                    <a:pt x="0" y="121942"/>
                  </a:cubicBezTo>
                  <a:lnTo>
                    <a:pt x="0" y="120242"/>
                  </a:lnTo>
                  <a:cubicBezTo>
                    <a:pt x="0" y="53834"/>
                    <a:pt x="53834" y="0"/>
                    <a:pt x="120242" y="0"/>
                  </a:cubicBezTo>
                  <a:close/>
                </a:path>
              </a:pathLst>
            </a:custGeom>
            <a:solidFill>
              <a:srgbClr val="FF958C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7" name="Ryhmä 6">
            <a:extLst>
              <a:ext uri="{FF2B5EF4-FFF2-40B4-BE49-F238E27FC236}">
                <a16:creationId xmlns:a16="http://schemas.microsoft.com/office/drawing/2014/main" id="{CB5217A9-B512-36A2-E3B4-BFCFB7BC3687}"/>
              </a:ext>
            </a:extLst>
          </p:cNvPr>
          <p:cNvGrpSpPr/>
          <p:nvPr userDrawn="1"/>
        </p:nvGrpSpPr>
        <p:grpSpPr>
          <a:xfrm>
            <a:off x="10698602" y="5538002"/>
            <a:ext cx="1496636" cy="1325563"/>
            <a:chOff x="10972800" y="5772150"/>
            <a:chExt cx="1222437" cy="1082706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0FDBC992-668C-742E-DA03-B2E08B774D68}"/>
                </a:ext>
              </a:extLst>
            </p:cNvPr>
            <p:cNvSpPr/>
            <p:nvPr/>
          </p:nvSpPr>
          <p:spPr>
            <a:xfrm>
              <a:off x="11654027" y="6452235"/>
              <a:ext cx="541210" cy="402621"/>
            </a:xfrm>
            <a:custGeom>
              <a:avLst/>
              <a:gdLst>
                <a:gd name="connsiteX0" fmla="*/ 541211 w 541210"/>
                <a:gd name="connsiteY0" fmla="*/ 0 h 402621"/>
                <a:gd name="connsiteX1" fmla="*/ 541211 w 541210"/>
                <a:gd name="connsiteY1" fmla="*/ 402622 h 402621"/>
                <a:gd name="connsiteX2" fmla="*/ 11049 w 541210"/>
                <a:gd name="connsiteY2" fmla="*/ 402622 h 402621"/>
                <a:gd name="connsiteX3" fmla="*/ 0 w 541210"/>
                <a:gd name="connsiteY3" fmla="*/ 319469 h 402621"/>
                <a:gd name="connsiteX4" fmla="*/ 0 w 541210"/>
                <a:gd name="connsiteY4" fmla="*/ 314896 h 402621"/>
                <a:gd name="connsiteX5" fmla="*/ 314992 w 541210"/>
                <a:gd name="connsiteY5" fmla="*/ 0 h 402621"/>
                <a:gd name="connsiteX6" fmla="*/ 541211 w 541210"/>
                <a:gd name="connsiteY6" fmla="*/ 0 h 40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210" h="402621">
                  <a:moveTo>
                    <a:pt x="541211" y="0"/>
                  </a:moveTo>
                  <a:lnTo>
                    <a:pt x="541211" y="402622"/>
                  </a:lnTo>
                  <a:lnTo>
                    <a:pt x="11049" y="402622"/>
                  </a:lnTo>
                  <a:cubicBezTo>
                    <a:pt x="3905" y="376142"/>
                    <a:pt x="0" y="348234"/>
                    <a:pt x="0" y="319469"/>
                  </a:cubicBezTo>
                  <a:lnTo>
                    <a:pt x="0" y="314896"/>
                  </a:lnTo>
                  <a:cubicBezTo>
                    <a:pt x="0" y="140970"/>
                    <a:pt x="141065" y="0"/>
                    <a:pt x="314992" y="0"/>
                  </a:cubicBezTo>
                  <a:lnTo>
                    <a:pt x="54121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51A53FAB-BF2F-C8D1-7FD8-6EF707E2EE46}"/>
                </a:ext>
              </a:extLst>
            </p:cNvPr>
            <p:cNvSpPr/>
            <p:nvPr/>
          </p:nvSpPr>
          <p:spPr>
            <a:xfrm>
              <a:off x="10972800" y="5772150"/>
              <a:ext cx="634364" cy="634364"/>
            </a:xfrm>
            <a:custGeom>
              <a:avLst/>
              <a:gdLst>
                <a:gd name="connsiteX0" fmla="*/ 314897 w 634364"/>
                <a:gd name="connsiteY0" fmla="*/ 0 h 634364"/>
                <a:gd name="connsiteX1" fmla="*/ 0 w 634364"/>
                <a:gd name="connsiteY1" fmla="*/ 314992 h 634364"/>
                <a:gd name="connsiteX2" fmla="*/ 0 w 634364"/>
                <a:gd name="connsiteY2" fmla="*/ 634365 h 634364"/>
                <a:gd name="connsiteX3" fmla="*/ 319469 w 634364"/>
                <a:gd name="connsiteY3" fmla="*/ 634365 h 634364"/>
                <a:gd name="connsiteX4" fmla="*/ 634365 w 634364"/>
                <a:gd name="connsiteY4" fmla="*/ 319373 h 634364"/>
                <a:gd name="connsiteX5" fmla="*/ 634365 w 634364"/>
                <a:gd name="connsiteY5" fmla="*/ 314801 h 634364"/>
                <a:gd name="connsiteX6" fmla="*/ 319564 w 634364"/>
                <a:gd name="connsiteY6" fmla="*/ 0 h 634364"/>
                <a:gd name="connsiteX7" fmla="*/ 314992 w 634364"/>
                <a:gd name="connsiteY7" fmla="*/ 0 h 6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364" h="634364">
                  <a:moveTo>
                    <a:pt x="314897" y="0"/>
                  </a:moveTo>
                  <a:cubicBezTo>
                    <a:pt x="141065" y="0"/>
                    <a:pt x="0" y="140970"/>
                    <a:pt x="0" y="314992"/>
                  </a:cubicBezTo>
                  <a:lnTo>
                    <a:pt x="0" y="634365"/>
                  </a:lnTo>
                  <a:lnTo>
                    <a:pt x="319469" y="634365"/>
                  </a:lnTo>
                  <a:cubicBezTo>
                    <a:pt x="493395" y="634365"/>
                    <a:pt x="634365" y="493395"/>
                    <a:pt x="634365" y="319373"/>
                  </a:cubicBezTo>
                  <a:lnTo>
                    <a:pt x="634365" y="314801"/>
                  </a:lnTo>
                  <a:cubicBezTo>
                    <a:pt x="634365" y="140970"/>
                    <a:pt x="493300" y="0"/>
                    <a:pt x="319564" y="0"/>
                  </a:cubicBezTo>
                  <a:lnTo>
                    <a:pt x="314992" y="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CA1909BF-A5BA-E196-EDDD-9181CA4C42A9}"/>
                </a:ext>
              </a:extLst>
            </p:cNvPr>
            <p:cNvSpPr/>
            <p:nvPr/>
          </p:nvSpPr>
          <p:spPr>
            <a:xfrm>
              <a:off x="10972800" y="6452235"/>
              <a:ext cx="634364" cy="402621"/>
            </a:xfrm>
            <a:custGeom>
              <a:avLst/>
              <a:gdLst>
                <a:gd name="connsiteX0" fmla="*/ 634365 w 634364"/>
                <a:gd name="connsiteY0" fmla="*/ 314992 h 402621"/>
                <a:gd name="connsiteX1" fmla="*/ 634365 w 634364"/>
                <a:gd name="connsiteY1" fmla="*/ 319373 h 402621"/>
                <a:gd name="connsiteX2" fmla="*/ 623221 w 634364"/>
                <a:gd name="connsiteY2" fmla="*/ 402622 h 402621"/>
                <a:gd name="connsiteX3" fmla="*/ 11144 w 634364"/>
                <a:gd name="connsiteY3" fmla="*/ 402622 h 402621"/>
                <a:gd name="connsiteX4" fmla="*/ 0 w 634364"/>
                <a:gd name="connsiteY4" fmla="*/ 319373 h 402621"/>
                <a:gd name="connsiteX5" fmla="*/ 0 w 634364"/>
                <a:gd name="connsiteY5" fmla="*/ 314992 h 402621"/>
                <a:gd name="connsiteX6" fmla="*/ 314897 w 634364"/>
                <a:gd name="connsiteY6" fmla="*/ 0 h 402621"/>
                <a:gd name="connsiteX7" fmla="*/ 319564 w 634364"/>
                <a:gd name="connsiteY7" fmla="*/ 0 h 402621"/>
                <a:gd name="connsiteX8" fmla="*/ 634365 w 634364"/>
                <a:gd name="connsiteY8" fmla="*/ 314992 h 40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364" h="402621">
                  <a:moveTo>
                    <a:pt x="634365" y="314992"/>
                  </a:moveTo>
                  <a:lnTo>
                    <a:pt x="634365" y="319373"/>
                  </a:lnTo>
                  <a:cubicBezTo>
                    <a:pt x="634365" y="348234"/>
                    <a:pt x="630460" y="376142"/>
                    <a:pt x="623221" y="402622"/>
                  </a:cubicBezTo>
                  <a:lnTo>
                    <a:pt x="11144" y="402622"/>
                  </a:lnTo>
                  <a:cubicBezTo>
                    <a:pt x="3905" y="376142"/>
                    <a:pt x="0" y="348234"/>
                    <a:pt x="0" y="319373"/>
                  </a:cubicBezTo>
                  <a:lnTo>
                    <a:pt x="0" y="314992"/>
                  </a:lnTo>
                  <a:cubicBezTo>
                    <a:pt x="0" y="140970"/>
                    <a:pt x="141065" y="0"/>
                    <a:pt x="314897" y="0"/>
                  </a:cubicBezTo>
                  <a:lnTo>
                    <a:pt x="319564" y="0"/>
                  </a:lnTo>
                  <a:cubicBezTo>
                    <a:pt x="493395" y="0"/>
                    <a:pt x="634365" y="140970"/>
                    <a:pt x="634365" y="31499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46BCEC2A-7768-0B94-2B1B-AAA02E411F5B}"/>
                </a:ext>
              </a:extLst>
            </p:cNvPr>
            <p:cNvSpPr/>
            <p:nvPr/>
          </p:nvSpPr>
          <p:spPr>
            <a:xfrm>
              <a:off x="11654027" y="5772150"/>
              <a:ext cx="541210" cy="634364"/>
            </a:xfrm>
            <a:custGeom>
              <a:avLst/>
              <a:gdLst>
                <a:gd name="connsiteX0" fmla="*/ 541211 w 541210"/>
                <a:gd name="connsiteY0" fmla="*/ 90392 h 634364"/>
                <a:gd name="connsiteX1" fmla="*/ 541211 w 541210"/>
                <a:gd name="connsiteY1" fmla="*/ 543973 h 634364"/>
                <a:gd name="connsiteX2" fmla="*/ 320135 w 541210"/>
                <a:gd name="connsiteY2" fmla="*/ 634365 h 634364"/>
                <a:gd name="connsiteX3" fmla="*/ 315468 w 541210"/>
                <a:gd name="connsiteY3" fmla="*/ 634365 h 634364"/>
                <a:gd name="connsiteX4" fmla="*/ 0 w 541210"/>
                <a:gd name="connsiteY4" fmla="*/ 319373 h 634364"/>
                <a:gd name="connsiteX5" fmla="*/ 0 w 541210"/>
                <a:gd name="connsiteY5" fmla="*/ 314992 h 634364"/>
                <a:gd name="connsiteX6" fmla="*/ 315468 w 541210"/>
                <a:gd name="connsiteY6" fmla="*/ 0 h 634364"/>
                <a:gd name="connsiteX7" fmla="*/ 320135 w 541210"/>
                <a:gd name="connsiteY7" fmla="*/ 0 h 634364"/>
                <a:gd name="connsiteX8" fmla="*/ 541211 w 541210"/>
                <a:gd name="connsiteY8" fmla="*/ 90392 h 6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210" h="634364">
                  <a:moveTo>
                    <a:pt x="541211" y="90392"/>
                  </a:moveTo>
                  <a:lnTo>
                    <a:pt x="541211" y="543973"/>
                  </a:lnTo>
                  <a:cubicBezTo>
                    <a:pt x="484346" y="599885"/>
                    <a:pt x="406241" y="634365"/>
                    <a:pt x="320135" y="634365"/>
                  </a:cubicBezTo>
                  <a:lnTo>
                    <a:pt x="315468" y="634365"/>
                  </a:lnTo>
                  <a:cubicBezTo>
                    <a:pt x="141256" y="634365"/>
                    <a:pt x="0" y="493395"/>
                    <a:pt x="0" y="319373"/>
                  </a:cubicBezTo>
                  <a:lnTo>
                    <a:pt x="0" y="314992"/>
                  </a:lnTo>
                  <a:cubicBezTo>
                    <a:pt x="0" y="140970"/>
                    <a:pt x="141256" y="0"/>
                    <a:pt x="315468" y="0"/>
                  </a:cubicBezTo>
                  <a:lnTo>
                    <a:pt x="320135" y="0"/>
                  </a:lnTo>
                  <a:cubicBezTo>
                    <a:pt x="406241" y="0"/>
                    <a:pt x="484346" y="34481"/>
                    <a:pt x="541211" y="9039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834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kaarella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F5CE884-D984-37F6-2B04-0E51BE1CC1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4704" y="0"/>
            <a:ext cx="10787297" cy="6858000"/>
          </a:xfrm>
          <a:custGeom>
            <a:avLst/>
            <a:gdLst>
              <a:gd name="connsiteX0" fmla="*/ 29568 w 10787297"/>
              <a:gd name="connsiteY0" fmla="*/ 0 h 6858000"/>
              <a:gd name="connsiteX1" fmla="*/ 10787297 w 10787297"/>
              <a:gd name="connsiteY1" fmla="*/ 0 h 6858000"/>
              <a:gd name="connsiteX2" fmla="*/ 10787297 w 10787297"/>
              <a:gd name="connsiteY2" fmla="*/ 6837033 h 6858000"/>
              <a:gd name="connsiteX3" fmla="*/ 10751790 w 10787297"/>
              <a:gd name="connsiteY3" fmla="*/ 6858000 h 6858000"/>
              <a:gd name="connsiteX4" fmla="*/ 3499285 w 10787297"/>
              <a:gd name="connsiteY4" fmla="*/ 6858000 h 6858000"/>
              <a:gd name="connsiteX5" fmla="*/ 3116973 w 10787297"/>
              <a:gd name="connsiteY5" fmla="*/ 6617023 h 6858000"/>
              <a:gd name="connsiteX6" fmla="*/ 0 w 10787297"/>
              <a:gd name="connsiteY6" fmla="*/ 752188 h 6858000"/>
              <a:gd name="connsiteX7" fmla="*/ 0 w 10787297"/>
              <a:gd name="connsiteY7" fmla="*/ 650442 h 6858000"/>
              <a:gd name="connsiteX8" fmla="*/ 29568 w 1078729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87297" h="6858000">
                <a:moveTo>
                  <a:pt x="29568" y="0"/>
                </a:moveTo>
                <a:lnTo>
                  <a:pt x="10787297" y="0"/>
                </a:lnTo>
                <a:lnTo>
                  <a:pt x="10787297" y="6837033"/>
                </a:lnTo>
                <a:lnTo>
                  <a:pt x="10751790" y="6858000"/>
                </a:lnTo>
                <a:lnTo>
                  <a:pt x="3499285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B6529E-78C5-0F90-7B3D-5FE21E85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E0A5F42-0488-A6AD-045B-967F597B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8BF1BE-2D60-5F09-BA55-13302441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9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tausta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B6529E-78C5-0F90-7B3D-5FE21E85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E0A5F42-0488-A6AD-045B-967F597B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8BF1BE-2D60-5F09-BA55-13302441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2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13" name="Kaavio 12">
            <a:extLst>
              <a:ext uri="{FF2B5EF4-FFF2-40B4-BE49-F238E27FC236}">
                <a16:creationId xmlns:a16="http://schemas.microsoft.com/office/drawing/2014/main" id="{A4854036-1A7B-78E6-CF8C-2C7DC952A0A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19954580"/>
              </p:ext>
            </p:extLst>
          </p:nvPr>
        </p:nvGraphicFramePr>
        <p:xfrm>
          <a:off x="4412513" y="1867275"/>
          <a:ext cx="6784491" cy="380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Kaavio 15">
            <a:extLst>
              <a:ext uri="{FF2B5EF4-FFF2-40B4-BE49-F238E27FC236}">
                <a16:creationId xmlns:a16="http://schemas.microsoft.com/office/drawing/2014/main" id="{0DE3FA56-237D-7B58-47F7-2ED500D605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41965383"/>
              </p:ext>
            </p:extLst>
          </p:nvPr>
        </p:nvGraphicFramePr>
        <p:xfrm>
          <a:off x="838200" y="1830432"/>
          <a:ext cx="3395341" cy="3627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86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1C7F1B-82A7-FA17-F03D-97A660D5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4386213"/>
            <a:ext cx="10515600" cy="234028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07D713-1EB8-A3FD-5A8C-01189EDC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1F84D8-9BD7-C4E1-8893-27145AB6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3BC06A-27BA-D712-7548-9CE74ABA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D9798B78-7965-A83E-0779-321D7C09C247}"/>
              </a:ext>
            </a:extLst>
          </p:cNvPr>
          <p:cNvGrpSpPr/>
          <p:nvPr userDrawn="1"/>
        </p:nvGrpSpPr>
        <p:grpSpPr>
          <a:xfrm>
            <a:off x="2990535" y="2658087"/>
            <a:ext cx="6030796" cy="1134069"/>
            <a:chOff x="502517" y="5994673"/>
            <a:chExt cx="2656042" cy="499459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0AFF975C-795E-5DD7-AC3A-2588033CF78A}"/>
                </a:ext>
              </a:extLst>
            </p:cNvPr>
            <p:cNvSpPr/>
            <p:nvPr/>
          </p:nvSpPr>
          <p:spPr>
            <a:xfrm>
              <a:off x="1140311" y="6285758"/>
              <a:ext cx="2018248" cy="201505"/>
            </a:xfrm>
            <a:custGeom>
              <a:avLst/>
              <a:gdLst>
                <a:gd name="connsiteX0" fmla="*/ 1911256 w 2018248"/>
                <a:gd name="connsiteY0" fmla="*/ 106654 h 201505"/>
                <a:gd name="connsiteX1" fmla="*/ 1924606 w 2018248"/>
                <a:gd name="connsiteY1" fmla="*/ 91708 h 201505"/>
                <a:gd name="connsiteX2" fmla="*/ 1943664 w 2018248"/>
                <a:gd name="connsiteY2" fmla="*/ 86242 h 201505"/>
                <a:gd name="connsiteX3" fmla="*/ 1962431 w 2018248"/>
                <a:gd name="connsiteY3" fmla="*/ 91563 h 201505"/>
                <a:gd name="connsiteX4" fmla="*/ 1975877 w 2018248"/>
                <a:gd name="connsiteY4" fmla="*/ 106509 h 201505"/>
                <a:gd name="connsiteX5" fmla="*/ 1980908 w 2018248"/>
                <a:gd name="connsiteY5" fmla="*/ 128130 h 201505"/>
                <a:gd name="connsiteX6" fmla="*/ 1975877 w 2018248"/>
                <a:gd name="connsiteY6" fmla="*/ 149896 h 201505"/>
                <a:gd name="connsiteX7" fmla="*/ 1962431 w 2018248"/>
                <a:gd name="connsiteY7" fmla="*/ 164842 h 201505"/>
                <a:gd name="connsiteX8" fmla="*/ 1943664 w 2018248"/>
                <a:gd name="connsiteY8" fmla="*/ 170308 h 201505"/>
                <a:gd name="connsiteX9" fmla="*/ 1924606 w 2018248"/>
                <a:gd name="connsiteY9" fmla="*/ 164987 h 201505"/>
                <a:gd name="connsiteX10" fmla="*/ 1911256 w 2018248"/>
                <a:gd name="connsiteY10" fmla="*/ 150186 h 201505"/>
                <a:gd name="connsiteX11" fmla="*/ 1906371 w 2018248"/>
                <a:gd name="connsiteY11" fmla="*/ 128420 h 201505"/>
                <a:gd name="connsiteX12" fmla="*/ 1911256 w 2018248"/>
                <a:gd name="connsiteY12" fmla="*/ 106654 h 201505"/>
                <a:gd name="connsiteX13" fmla="*/ 1974958 w 2018248"/>
                <a:gd name="connsiteY13" fmla="*/ 195556 h 201505"/>
                <a:gd name="connsiteX14" fmla="*/ 1998514 w 2018248"/>
                <a:gd name="connsiteY14" fmla="*/ 179546 h 201505"/>
                <a:gd name="connsiteX15" fmla="*/ 2013218 w 2018248"/>
                <a:gd name="connsiteY15" fmla="*/ 156136 h 201505"/>
                <a:gd name="connsiteX16" fmla="*/ 2018249 w 2018248"/>
                <a:gd name="connsiteY16" fmla="*/ 128420 h 201505"/>
                <a:gd name="connsiteX17" fmla="*/ 2013218 w 2018248"/>
                <a:gd name="connsiteY17" fmla="*/ 100463 h 201505"/>
                <a:gd name="connsiteX18" fmla="*/ 1998369 w 2018248"/>
                <a:gd name="connsiteY18" fmla="*/ 77052 h 201505"/>
                <a:gd name="connsiteX19" fmla="*/ 1974813 w 2018248"/>
                <a:gd name="connsiteY19" fmla="*/ 61042 h 201505"/>
                <a:gd name="connsiteX20" fmla="*/ 1943664 w 2018248"/>
                <a:gd name="connsiteY20" fmla="*/ 55238 h 201505"/>
                <a:gd name="connsiteX21" fmla="*/ 1912369 w 2018248"/>
                <a:gd name="connsiteY21" fmla="*/ 61042 h 201505"/>
                <a:gd name="connsiteX22" fmla="*/ 1888813 w 2018248"/>
                <a:gd name="connsiteY22" fmla="*/ 77052 h 201505"/>
                <a:gd name="connsiteX23" fmla="*/ 1873964 w 2018248"/>
                <a:gd name="connsiteY23" fmla="*/ 100463 h 201505"/>
                <a:gd name="connsiteX24" fmla="*/ 1868788 w 2018248"/>
                <a:gd name="connsiteY24" fmla="*/ 128420 h 201505"/>
                <a:gd name="connsiteX25" fmla="*/ 1873964 w 2018248"/>
                <a:gd name="connsiteY25" fmla="*/ 156136 h 201505"/>
                <a:gd name="connsiteX26" fmla="*/ 1888813 w 2018248"/>
                <a:gd name="connsiteY26" fmla="*/ 179546 h 201505"/>
                <a:gd name="connsiteX27" fmla="*/ 1912369 w 2018248"/>
                <a:gd name="connsiteY27" fmla="*/ 195556 h 201505"/>
                <a:gd name="connsiteX28" fmla="*/ 1943664 w 2018248"/>
                <a:gd name="connsiteY28" fmla="*/ 201361 h 201505"/>
                <a:gd name="connsiteX29" fmla="*/ 1974958 w 2018248"/>
                <a:gd name="connsiteY29" fmla="*/ 195556 h 201505"/>
                <a:gd name="connsiteX30" fmla="*/ 1850602 w 2018248"/>
                <a:gd name="connsiteY30" fmla="*/ 162665 h 201505"/>
                <a:gd name="connsiteX31" fmla="*/ 1841895 w 2018248"/>
                <a:gd name="connsiteY31" fmla="*/ 165954 h 201505"/>
                <a:gd name="connsiteX32" fmla="*/ 1830722 w 2018248"/>
                <a:gd name="connsiteY32" fmla="*/ 167841 h 201505"/>
                <a:gd name="connsiteX33" fmla="*/ 1821193 w 2018248"/>
                <a:gd name="connsiteY33" fmla="*/ 164600 h 201505"/>
                <a:gd name="connsiteX34" fmla="*/ 1817130 w 2018248"/>
                <a:gd name="connsiteY34" fmla="*/ 154104 h 201505"/>
                <a:gd name="connsiteX35" fmla="*/ 1817130 w 2018248"/>
                <a:gd name="connsiteY35" fmla="*/ 85372 h 201505"/>
                <a:gd name="connsiteX36" fmla="*/ 1847070 w 2018248"/>
                <a:gd name="connsiteY36" fmla="*/ 85372 h 201505"/>
                <a:gd name="connsiteX37" fmla="*/ 1847070 w 2018248"/>
                <a:gd name="connsiteY37" fmla="*/ 57366 h 201505"/>
                <a:gd name="connsiteX38" fmla="*/ 1817130 w 2018248"/>
                <a:gd name="connsiteY38" fmla="*/ 57366 h 201505"/>
                <a:gd name="connsiteX39" fmla="*/ 1817130 w 2018248"/>
                <a:gd name="connsiteY39" fmla="*/ 11125 h 201505"/>
                <a:gd name="connsiteX40" fmla="*/ 1780660 w 2018248"/>
                <a:gd name="connsiteY40" fmla="*/ 11125 h 201505"/>
                <a:gd name="connsiteX41" fmla="*/ 1780660 w 2018248"/>
                <a:gd name="connsiteY41" fmla="*/ 57366 h 201505"/>
                <a:gd name="connsiteX42" fmla="*/ 1761892 w 2018248"/>
                <a:gd name="connsiteY42" fmla="*/ 57366 h 201505"/>
                <a:gd name="connsiteX43" fmla="*/ 1761892 w 2018248"/>
                <a:gd name="connsiteY43" fmla="*/ 85372 h 201505"/>
                <a:gd name="connsiteX44" fmla="*/ 1780660 w 2018248"/>
                <a:gd name="connsiteY44" fmla="*/ 85372 h 201505"/>
                <a:gd name="connsiteX45" fmla="*/ 1780660 w 2018248"/>
                <a:gd name="connsiteY45" fmla="*/ 166487 h 201505"/>
                <a:gd name="connsiteX46" fmla="*/ 1785690 w 2018248"/>
                <a:gd name="connsiteY46" fmla="*/ 186560 h 201505"/>
                <a:gd name="connsiteX47" fmla="*/ 1799185 w 2018248"/>
                <a:gd name="connsiteY47" fmla="*/ 197733 h 201505"/>
                <a:gd name="connsiteX48" fmla="*/ 1817710 w 2018248"/>
                <a:gd name="connsiteY48" fmla="*/ 201216 h 201505"/>
                <a:gd name="connsiteX49" fmla="*/ 1832802 w 2018248"/>
                <a:gd name="connsiteY49" fmla="*/ 199716 h 201505"/>
                <a:gd name="connsiteX50" fmla="*/ 1846829 w 2018248"/>
                <a:gd name="connsiteY50" fmla="*/ 195798 h 201505"/>
                <a:gd name="connsiteX51" fmla="*/ 1858002 w 2018248"/>
                <a:gd name="connsiteY51" fmla="*/ 191445 h 201505"/>
                <a:gd name="connsiteX52" fmla="*/ 1850650 w 2018248"/>
                <a:gd name="connsiteY52" fmla="*/ 162617 h 201505"/>
                <a:gd name="connsiteX53" fmla="*/ 1730356 w 2018248"/>
                <a:gd name="connsiteY53" fmla="*/ 189559 h 201505"/>
                <a:gd name="connsiteX54" fmla="*/ 1745882 w 2018248"/>
                <a:gd name="connsiteY54" fmla="*/ 156861 h 201505"/>
                <a:gd name="connsiteX55" fmla="*/ 1739885 w 2018248"/>
                <a:gd name="connsiteY55" fmla="*/ 136643 h 201505"/>
                <a:gd name="connsiteX56" fmla="*/ 1722085 w 2018248"/>
                <a:gd name="connsiteY56" fmla="*/ 124164 h 201505"/>
                <a:gd name="connsiteX57" fmla="*/ 1693112 w 2018248"/>
                <a:gd name="connsiteY57" fmla="*/ 114248 h 201505"/>
                <a:gd name="connsiteX58" fmla="*/ 1678843 w 2018248"/>
                <a:gd name="connsiteY58" fmla="*/ 109411 h 201505"/>
                <a:gd name="connsiteX59" fmla="*/ 1670136 w 2018248"/>
                <a:gd name="connsiteY59" fmla="*/ 104477 h 201505"/>
                <a:gd name="connsiteX60" fmla="*/ 1667283 w 2018248"/>
                <a:gd name="connsiteY60" fmla="*/ 96593 h 201505"/>
                <a:gd name="connsiteX61" fmla="*/ 1670427 w 2018248"/>
                <a:gd name="connsiteY61" fmla="*/ 87887 h 201505"/>
                <a:gd name="connsiteX62" fmla="*/ 1678601 w 2018248"/>
                <a:gd name="connsiteY62" fmla="*/ 83485 h 201505"/>
                <a:gd name="connsiteX63" fmla="*/ 1689339 w 2018248"/>
                <a:gd name="connsiteY63" fmla="*/ 82131 h 201505"/>
                <a:gd name="connsiteX64" fmla="*/ 1709219 w 2018248"/>
                <a:gd name="connsiteY64" fmla="*/ 86097 h 201505"/>
                <a:gd name="connsiteX65" fmla="*/ 1729872 w 2018248"/>
                <a:gd name="connsiteY65" fmla="*/ 98480 h 201505"/>
                <a:gd name="connsiteX66" fmla="*/ 1744576 w 2018248"/>
                <a:gd name="connsiteY66" fmla="*/ 75359 h 201505"/>
                <a:gd name="connsiteX67" fmla="*/ 1719811 w 2018248"/>
                <a:gd name="connsiteY67" fmla="*/ 59978 h 201505"/>
                <a:gd name="connsiteX68" fmla="*/ 1690983 w 2018248"/>
                <a:gd name="connsiteY68" fmla="*/ 55238 h 201505"/>
                <a:gd name="connsiteX69" fmla="*/ 1660656 w 2018248"/>
                <a:gd name="connsiteY69" fmla="*/ 60897 h 201505"/>
                <a:gd name="connsiteX70" fmla="*/ 1640534 w 2018248"/>
                <a:gd name="connsiteY70" fmla="*/ 76617 h 201505"/>
                <a:gd name="connsiteX71" fmla="*/ 1633328 w 2018248"/>
                <a:gd name="connsiteY71" fmla="*/ 100656 h 201505"/>
                <a:gd name="connsiteX72" fmla="*/ 1638648 w 2018248"/>
                <a:gd name="connsiteY72" fmla="*/ 119617 h 201505"/>
                <a:gd name="connsiteX73" fmla="*/ 1654561 w 2018248"/>
                <a:gd name="connsiteY73" fmla="*/ 131854 h 201505"/>
                <a:gd name="connsiteX74" fmla="*/ 1680971 w 2018248"/>
                <a:gd name="connsiteY74" fmla="*/ 141818 h 201505"/>
                <a:gd name="connsiteX75" fmla="*/ 1697175 w 2018248"/>
                <a:gd name="connsiteY75" fmla="*/ 146655 h 201505"/>
                <a:gd name="connsiteX76" fmla="*/ 1707381 w 2018248"/>
                <a:gd name="connsiteY76" fmla="*/ 151637 h 201505"/>
                <a:gd name="connsiteX77" fmla="*/ 1710911 w 2018248"/>
                <a:gd name="connsiteY77" fmla="*/ 159570 h 201505"/>
                <a:gd name="connsiteX78" fmla="*/ 1704527 w 2018248"/>
                <a:gd name="connsiteY78" fmla="*/ 170598 h 201505"/>
                <a:gd name="connsiteX79" fmla="*/ 1687501 w 2018248"/>
                <a:gd name="connsiteY79" fmla="*/ 174274 h 201505"/>
                <a:gd name="connsiteX80" fmla="*/ 1663703 w 2018248"/>
                <a:gd name="connsiteY80" fmla="*/ 169389 h 201505"/>
                <a:gd name="connsiteX81" fmla="*/ 1638551 w 2018248"/>
                <a:gd name="connsiteY81" fmla="*/ 154152 h 201505"/>
                <a:gd name="connsiteX82" fmla="*/ 1625492 w 2018248"/>
                <a:gd name="connsiteY82" fmla="*/ 177805 h 201505"/>
                <a:gd name="connsiteX83" fmla="*/ 1654078 w 2018248"/>
                <a:gd name="connsiteY83" fmla="*/ 195508 h 201505"/>
                <a:gd name="connsiteX84" fmla="*/ 1688904 w 2018248"/>
                <a:gd name="connsiteY84" fmla="*/ 201506 h 201505"/>
                <a:gd name="connsiteX85" fmla="*/ 1730549 w 2018248"/>
                <a:gd name="connsiteY85" fmla="*/ 189752 h 201505"/>
                <a:gd name="connsiteX86" fmla="*/ 1543458 w 2018248"/>
                <a:gd name="connsiteY86" fmla="*/ 171614 h 201505"/>
                <a:gd name="connsiteX87" fmla="*/ 1527399 w 2018248"/>
                <a:gd name="connsiteY87" fmla="*/ 174661 h 201505"/>
                <a:gd name="connsiteX88" fmla="*/ 1513807 w 2018248"/>
                <a:gd name="connsiteY88" fmla="*/ 171759 h 201505"/>
                <a:gd name="connsiteX89" fmla="*/ 1505101 w 2018248"/>
                <a:gd name="connsiteY89" fmla="*/ 164068 h 201505"/>
                <a:gd name="connsiteX90" fmla="*/ 1502102 w 2018248"/>
                <a:gd name="connsiteY90" fmla="*/ 154007 h 201505"/>
                <a:gd name="connsiteX91" fmla="*/ 1511196 w 2018248"/>
                <a:gd name="connsiteY91" fmla="*/ 138239 h 201505"/>
                <a:gd name="connsiteX92" fmla="*/ 1534461 w 2018248"/>
                <a:gd name="connsiteY92" fmla="*/ 132290 h 201505"/>
                <a:gd name="connsiteX93" fmla="*/ 1548875 w 2018248"/>
                <a:gd name="connsiteY93" fmla="*/ 133741 h 201505"/>
                <a:gd name="connsiteX94" fmla="*/ 1563047 w 2018248"/>
                <a:gd name="connsiteY94" fmla="*/ 137852 h 201505"/>
                <a:gd name="connsiteX95" fmla="*/ 1563047 w 2018248"/>
                <a:gd name="connsiteY95" fmla="*/ 151927 h 201505"/>
                <a:gd name="connsiteX96" fmla="*/ 1561161 w 2018248"/>
                <a:gd name="connsiteY96" fmla="*/ 157780 h 201505"/>
                <a:gd name="connsiteX97" fmla="*/ 1556275 w 2018248"/>
                <a:gd name="connsiteY97" fmla="*/ 164116 h 201505"/>
                <a:gd name="connsiteX98" fmla="*/ 1543506 w 2018248"/>
                <a:gd name="connsiteY98" fmla="*/ 171662 h 201505"/>
                <a:gd name="connsiteX99" fmla="*/ 1473903 w 2018248"/>
                <a:gd name="connsiteY99" fmla="*/ 179691 h 201505"/>
                <a:gd name="connsiteX100" fmla="*/ 1491606 w 2018248"/>
                <a:gd name="connsiteY100" fmla="*/ 195556 h 201505"/>
                <a:gd name="connsiteX101" fmla="*/ 1517048 w 2018248"/>
                <a:gd name="connsiteY101" fmla="*/ 201312 h 201505"/>
                <a:gd name="connsiteX102" fmla="*/ 1545344 w 2018248"/>
                <a:gd name="connsiteY102" fmla="*/ 194782 h 201505"/>
                <a:gd name="connsiteX103" fmla="*/ 1568465 w 2018248"/>
                <a:gd name="connsiteY103" fmla="*/ 176305 h 201505"/>
                <a:gd name="connsiteX104" fmla="*/ 1569287 w 2018248"/>
                <a:gd name="connsiteY104" fmla="*/ 183658 h 201505"/>
                <a:gd name="connsiteX105" fmla="*/ 1576204 w 2018248"/>
                <a:gd name="connsiteY105" fmla="*/ 195653 h 201505"/>
                <a:gd name="connsiteX106" fmla="*/ 1592649 w 2018248"/>
                <a:gd name="connsiteY106" fmla="*/ 200538 h 201505"/>
                <a:gd name="connsiteX107" fmla="*/ 1599324 w 2018248"/>
                <a:gd name="connsiteY107" fmla="*/ 200006 h 201505"/>
                <a:gd name="connsiteX108" fmla="*/ 1608176 w 2018248"/>
                <a:gd name="connsiteY108" fmla="*/ 198652 h 201505"/>
                <a:gd name="connsiteX109" fmla="*/ 1608176 w 2018248"/>
                <a:gd name="connsiteY109" fmla="*/ 169002 h 201505"/>
                <a:gd name="connsiteX110" fmla="*/ 1601501 w 2018248"/>
                <a:gd name="connsiteY110" fmla="*/ 166051 h 201505"/>
                <a:gd name="connsiteX111" fmla="*/ 1599469 w 2018248"/>
                <a:gd name="connsiteY111" fmla="*/ 158022 h 201505"/>
                <a:gd name="connsiteX112" fmla="*/ 1599469 w 2018248"/>
                <a:gd name="connsiteY112" fmla="*/ 113232 h 201505"/>
                <a:gd name="connsiteX113" fmla="*/ 1582443 w 2018248"/>
                <a:gd name="connsiteY113" fmla="*/ 70329 h 201505"/>
                <a:gd name="connsiteX114" fmla="*/ 1534945 w 2018248"/>
                <a:gd name="connsiteY114" fmla="*/ 55286 h 201505"/>
                <a:gd name="connsiteX115" fmla="*/ 1503795 w 2018248"/>
                <a:gd name="connsiteY115" fmla="*/ 59929 h 201505"/>
                <a:gd name="connsiteX116" fmla="*/ 1474822 w 2018248"/>
                <a:gd name="connsiteY116" fmla="*/ 73811 h 201505"/>
                <a:gd name="connsiteX117" fmla="*/ 1486527 w 2018248"/>
                <a:gd name="connsiteY117" fmla="*/ 97754 h 201505"/>
                <a:gd name="connsiteX118" fmla="*/ 1508825 w 2018248"/>
                <a:gd name="connsiteY118" fmla="*/ 85758 h 201505"/>
                <a:gd name="connsiteX119" fmla="*/ 1531124 w 2018248"/>
                <a:gd name="connsiteY119" fmla="*/ 81695 h 201505"/>
                <a:gd name="connsiteX120" fmla="*/ 1554921 w 2018248"/>
                <a:gd name="connsiteY120" fmla="*/ 88902 h 201505"/>
                <a:gd name="connsiteX121" fmla="*/ 1562950 w 2018248"/>
                <a:gd name="connsiteY121" fmla="*/ 109459 h 201505"/>
                <a:gd name="connsiteX122" fmla="*/ 1562950 w 2018248"/>
                <a:gd name="connsiteY122" fmla="*/ 117053 h 201505"/>
                <a:gd name="connsiteX123" fmla="*/ 1546892 w 2018248"/>
                <a:gd name="connsiteY123" fmla="*/ 112700 h 201505"/>
                <a:gd name="connsiteX124" fmla="*/ 1528657 w 2018248"/>
                <a:gd name="connsiteY124" fmla="*/ 111346 h 201505"/>
                <a:gd name="connsiteX125" fmla="*/ 1496830 w 2018248"/>
                <a:gd name="connsiteY125" fmla="*/ 117005 h 201505"/>
                <a:gd name="connsiteX126" fmla="*/ 1475209 w 2018248"/>
                <a:gd name="connsiteY126" fmla="*/ 133015 h 201505"/>
                <a:gd name="connsiteX127" fmla="*/ 1467470 w 2018248"/>
                <a:gd name="connsiteY127" fmla="*/ 157055 h 201505"/>
                <a:gd name="connsiteX128" fmla="*/ 1473855 w 2018248"/>
                <a:gd name="connsiteY128" fmla="*/ 179788 h 201505"/>
                <a:gd name="connsiteX129" fmla="*/ 1454991 w 2018248"/>
                <a:gd name="connsiteY129" fmla="*/ 54415 h 201505"/>
                <a:gd name="connsiteX130" fmla="*/ 1452282 w 2018248"/>
                <a:gd name="connsiteY130" fmla="*/ 54125 h 201505"/>
                <a:gd name="connsiteX131" fmla="*/ 1447639 w 2018248"/>
                <a:gd name="connsiteY131" fmla="*/ 54125 h 201505"/>
                <a:gd name="connsiteX132" fmla="*/ 1422874 w 2018248"/>
                <a:gd name="connsiteY132" fmla="*/ 63364 h 201505"/>
                <a:gd name="connsiteX133" fmla="*/ 1403574 w 2018248"/>
                <a:gd name="connsiteY133" fmla="*/ 86484 h 201505"/>
                <a:gd name="connsiteX134" fmla="*/ 1403574 w 2018248"/>
                <a:gd name="connsiteY134" fmla="*/ 57366 h 201505"/>
                <a:gd name="connsiteX135" fmla="*/ 1370103 w 2018248"/>
                <a:gd name="connsiteY135" fmla="*/ 57366 h 201505"/>
                <a:gd name="connsiteX136" fmla="*/ 1370103 w 2018248"/>
                <a:gd name="connsiteY136" fmla="*/ 198555 h 201505"/>
                <a:gd name="connsiteX137" fmla="*/ 1406573 w 2018248"/>
                <a:gd name="connsiteY137" fmla="*/ 198555 h 201505"/>
                <a:gd name="connsiteX138" fmla="*/ 1406573 w 2018248"/>
                <a:gd name="connsiteY138" fmla="*/ 112313 h 201505"/>
                <a:gd name="connsiteX139" fmla="*/ 1425340 w 2018248"/>
                <a:gd name="connsiteY139" fmla="*/ 93933 h 201505"/>
                <a:gd name="connsiteX140" fmla="*/ 1454991 w 2018248"/>
                <a:gd name="connsiteY140" fmla="*/ 87548 h 201505"/>
                <a:gd name="connsiteX141" fmla="*/ 1454991 w 2018248"/>
                <a:gd name="connsiteY141" fmla="*/ 54367 h 201505"/>
                <a:gd name="connsiteX142" fmla="*/ 1334503 w 2018248"/>
                <a:gd name="connsiteY142" fmla="*/ 0 h 201505"/>
                <a:gd name="connsiteX143" fmla="*/ 1298033 w 2018248"/>
                <a:gd name="connsiteY143" fmla="*/ 0 h 201505"/>
                <a:gd name="connsiteX144" fmla="*/ 1298033 w 2018248"/>
                <a:gd name="connsiteY144" fmla="*/ 36180 h 201505"/>
                <a:gd name="connsiteX145" fmla="*/ 1334503 w 2018248"/>
                <a:gd name="connsiteY145" fmla="*/ 36180 h 201505"/>
                <a:gd name="connsiteX146" fmla="*/ 1334503 w 2018248"/>
                <a:gd name="connsiteY146" fmla="*/ 0 h 201505"/>
                <a:gd name="connsiteX147" fmla="*/ 1334503 w 2018248"/>
                <a:gd name="connsiteY147" fmla="*/ 56011 h 201505"/>
                <a:gd name="connsiteX148" fmla="*/ 1298033 w 2018248"/>
                <a:gd name="connsiteY148" fmla="*/ 56011 h 201505"/>
                <a:gd name="connsiteX149" fmla="*/ 1298033 w 2018248"/>
                <a:gd name="connsiteY149" fmla="*/ 198555 h 201505"/>
                <a:gd name="connsiteX150" fmla="*/ 1334503 w 2018248"/>
                <a:gd name="connsiteY150" fmla="*/ 198555 h 201505"/>
                <a:gd name="connsiteX151" fmla="*/ 1334503 w 2018248"/>
                <a:gd name="connsiteY151" fmla="*/ 56011 h 201505"/>
                <a:gd name="connsiteX152" fmla="*/ 1223738 w 2018248"/>
                <a:gd name="connsiteY152" fmla="*/ 198604 h 201505"/>
                <a:gd name="connsiteX153" fmla="*/ 1275977 w 2018248"/>
                <a:gd name="connsiteY153" fmla="*/ 57414 h 201505"/>
                <a:gd name="connsiteX154" fmla="*/ 1241441 w 2018248"/>
                <a:gd name="connsiteY154" fmla="*/ 57414 h 201505"/>
                <a:gd name="connsiteX155" fmla="*/ 1205261 w 2018248"/>
                <a:gd name="connsiteY155" fmla="*/ 165761 h 201505"/>
                <a:gd name="connsiteX156" fmla="*/ 1169371 w 2018248"/>
                <a:gd name="connsiteY156" fmla="*/ 57414 h 201505"/>
                <a:gd name="connsiteX157" fmla="*/ 1131546 w 2018248"/>
                <a:gd name="connsiteY157" fmla="*/ 57414 h 201505"/>
                <a:gd name="connsiteX158" fmla="*/ 1184075 w 2018248"/>
                <a:gd name="connsiteY158" fmla="*/ 198604 h 201505"/>
                <a:gd name="connsiteX159" fmla="*/ 1223786 w 2018248"/>
                <a:gd name="connsiteY159" fmla="*/ 198604 h 201505"/>
                <a:gd name="connsiteX160" fmla="*/ 1058074 w 2018248"/>
                <a:gd name="connsiteY160" fmla="*/ 171614 h 201505"/>
                <a:gd name="connsiteX161" fmla="*/ 1042015 w 2018248"/>
                <a:gd name="connsiteY161" fmla="*/ 174661 h 201505"/>
                <a:gd name="connsiteX162" fmla="*/ 1028424 w 2018248"/>
                <a:gd name="connsiteY162" fmla="*/ 171759 h 201505"/>
                <a:gd name="connsiteX163" fmla="*/ 1019717 w 2018248"/>
                <a:gd name="connsiteY163" fmla="*/ 164068 h 201505"/>
                <a:gd name="connsiteX164" fmla="*/ 1016718 w 2018248"/>
                <a:gd name="connsiteY164" fmla="*/ 154007 h 201505"/>
                <a:gd name="connsiteX165" fmla="*/ 1025812 w 2018248"/>
                <a:gd name="connsiteY165" fmla="*/ 138239 h 201505"/>
                <a:gd name="connsiteX166" fmla="*/ 1049077 w 2018248"/>
                <a:gd name="connsiteY166" fmla="*/ 132290 h 201505"/>
                <a:gd name="connsiteX167" fmla="*/ 1063491 w 2018248"/>
                <a:gd name="connsiteY167" fmla="*/ 133741 h 201505"/>
                <a:gd name="connsiteX168" fmla="*/ 1077663 w 2018248"/>
                <a:gd name="connsiteY168" fmla="*/ 137852 h 201505"/>
                <a:gd name="connsiteX169" fmla="*/ 1077663 w 2018248"/>
                <a:gd name="connsiteY169" fmla="*/ 151927 h 201505"/>
                <a:gd name="connsiteX170" fmla="*/ 1075777 w 2018248"/>
                <a:gd name="connsiteY170" fmla="*/ 157780 h 201505"/>
                <a:gd name="connsiteX171" fmla="*/ 1070892 w 2018248"/>
                <a:gd name="connsiteY171" fmla="*/ 164116 h 201505"/>
                <a:gd name="connsiteX172" fmla="*/ 1058122 w 2018248"/>
                <a:gd name="connsiteY172" fmla="*/ 171662 h 201505"/>
                <a:gd name="connsiteX173" fmla="*/ 988519 w 2018248"/>
                <a:gd name="connsiteY173" fmla="*/ 179691 h 201505"/>
                <a:gd name="connsiteX174" fmla="*/ 1006222 w 2018248"/>
                <a:gd name="connsiteY174" fmla="*/ 195556 h 201505"/>
                <a:gd name="connsiteX175" fmla="*/ 1031664 w 2018248"/>
                <a:gd name="connsiteY175" fmla="*/ 201312 h 201505"/>
                <a:gd name="connsiteX176" fmla="*/ 1059960 w 2018248"/>
                <a:gd name="connsiteY176" fmla="*/ 194782 h 201505"/>
                <a:gd name="connsiteX177" fmla="*/ 1083081 w 2018248"/>
                <a:gd name="connsiteY177" fmla="*/ 176305 h 201505"/>
                <a:gd name="connsiteX178" fmla="*/ 1083903 w 2018248"/>
                <a:gd name="connsiteY178" fmla="*/ 183658 h 201505"/>
                <a:gd name="connsiteX179" fmla="*/ 1090820 w 2018248"/>
                <a:gd name="connsiteY179" fmla="*/ 195653 h 201505"/>
                <a:gd name="connsiteX180" fmla="*/ 1107265 w 2018248"/>
                <a:gd name="connsiteY180" fmla="*/ 200538 h 201505"/>
                <a:gd name="connsiteX181" fmla="*/ 1113940 w 2018248"/>
                <a:gd name="connsiteY181" fmla="*/ 200006 h 201505"/>
                <a:gd name="connsiteX182" fmla="*/ 1122792 w 2018248"/>
                <a:gd name="connsiteY182" fmla="*/ 198652 h 201505"/>
                <a:gd name="connsiteX183" fmla="*/ 1122792 w 2018248"/>
                <a:gd name="connsiteY183" fmla="*/ 169002 h 201505"/>
                <a:gd name="connsiteX184" fmla="*/ 1116117 w 2018248"/>
                <a:gd name="connsiteY184" fmla="*/ 166051 h 201505"/>
                <a:gd name="connsiteX185" fmla="*/ 1114085 w 2018248"/>
                <a:gd name="connsiteY185" fmla="*/ 158022 h 201505"/>
                <a:gd name="connsiteX186" fmla="*/ 1114085 w 2018248"/>
                <a:gd name="connsiteY186" fmla="*/ 113232 h 201505"/>
                <a:gd name="connsiteX187" fmla="*/ 1097059 w 2018248"/>
                <a:gd name="connsiteY187" fmla="*/ 70329 h 201505"/>
                <a:gd name="connsiteX188" fmla="*/ 1049561 w 2018248"/>
                <a:gd name="connsiteY188" fmla="*/ 55286 h 201505"/>
                <a:gd name="connsiteX189" fmla="*/ 1018411 w 2018248"/>
                <a:gd name="connsiteY189" fmla="*/ 59929 h 201505"/>
                <a:gd name="connsiteX190" fmla="*/ 989438 w 2018248"/>
                <a:gd name="connsiteY190" fmla="*/ 73811 h 201505"/>
                <a:gd name="connsiteX191" fmla="*/ 1001143 w 2018248"/>
                <a:gd name="connsiteY191" fmla="*/ 97754 h 201505"/>
                <a:gd name="connsiteX192" fmla="*/ 1023442 w 2018248"/>
                <a:gd name="connsiteY192" fmla="*/ 85758 h 201505"/>
                <a:gd name="connsiteX193" fmla="*/ 1045740 w 2018248"/>
                <a:gd name="connsiteY193" fmla="*/ 81695 h 201505"/>
                <a:gd name="connsiteX194" fmla="*/ 1069537 w 2018248"/>
                <a:gd name="connsiteY194" fmla="*/ 88902 h 201505"/>
                <a:gd name="connsiteX195" fmla="*/ 1077567 w 2018248"/>
                <a:gd name="connsiteY195" fmla="*/ 109459 h 201505"/>
                <a:gd name="connsiteX196" fmla="*/ 1077567 w 2018248"/>
                <a:gd name="connsiteY196" fmla="*/ 117053 h 201505"/>
                <a:gd name="connsiteX197" fmla="*/ 1061508 w 2018248"/>
                <a:gd name="connsiteY197" fmla="*/ 112700 h 201505"/>
                <a:gd name="connsiteX198" fmla="*/ 1043273 w 2018248"/>
                <a:gd name="connsiteY198" fmla="*/ 111346 h 201505"/>
                <a:gd name="connsiteX199" fmla="*/ 1011446 w 2018248"/>
                <a:gd name="connsiteY199" fmla="*/ 117005 h 201505"/>
                <a:gd name="connsiteX200" fmla="*/ 989825 w 2018248"/>
                <a:gd name="connsiteY200" fmla="*/ 133015 h 201505"/>
                <a:gd name="connsiteX201" fmla="*/ 982086 w 2018248"/>
                <a:gd name="connsiteY201" fmla="*/ 157055 h 201505"/>
                <a:gd name="connsiteX202" fmla="*/ 988471 w 2018248"/>
                <a:gd name="connsiteY202" fmla="*/ 179788 h 201505"/>
                <a:gd name="connsiteX203" fmla="*/ 962835 w 2018248"/>
                <a:gd name="connsiteY203" fmla="*/ 162665 h 201505"/>
                <a:gd name="connsiteX204" fmla="*/ 954129 w 2018248"/>
                <a:gd name="connsiteY204" fmla="*/ 165954 h 201505"/>
                <a:gd name="connsiteX205" fmla="*/ 942955 w 2018248"/>
                <a:gd name="connsiteY205" fmla="*/ 167841 h 201505"/>
                <a:gd name="connsiteX206" fmla="*/ 933427 w 2018248"/>
                <a:gd name="connsiteY206" fmla="*/ 164600 h 201505"/>
                <a:gd name="connsiteX207" fmla="*/ 929364 w 2018248"/>
                <a:gd name="connsiteY207" fmla="*/ 154104 h 201505"/>
                <a:gd name="connsiteX208" fmla="*/ 929364 w 2018248"/>
                <a:gd name="connsiteY208" fmla="*/ 85372 h 201505"/>
                <a:gd name="connsiteX209" fmla="*/ 959304 w 2018248"/>
                <a:gd name="connsiteY209" fmla="*/ 85372 h 201505"/>
                <a:gd name="connsiteX210" fmla="*/ 959304 w 2018248"/>
                <a:gd name="connsiteY210" fmla="*/ 57366 h 201505"/>
                <a:gd name="connsiteX211" fmla="*/ 929364 w 2018248"/>
                <a:gd name="connsiteY211" fmla="*/ 57366 h 201505"/>
                <a:gd name="connsiteX212" fmla="*/ 929364 w 2018248"/>
                <a:gd name="connsiteY212" fmla="*/ 11125 h 201505"/>
                <a:gd name="connsiteX213" fmla="*/ 892893 w 2018248"/>
                <a:gd name="connsiteY213" fmla="*/ 11125 h 201505"/>
                <a:gd name="connsiteX214" fmla="*/ 892893 w 2018248"/>
                <a:gd name="connsiteY214" fmla="*/ 57366 h 201505"/>
                <a:gd name="connsiteX215" fmla="*/ 874126 w 2018248"/>
                <a:gd name="connsiteY215" fmla="*/ 57366 h 201505"/>
                <a:gd name="connsiteX216" fmla="*/ 874126 w 2018248"/>
                <a:gd name="connsiteY216" fmla="*/ 85372 h 201505"/>
                <a:gd name="connsiteX217" fmla="*/ 892893 w 2018248"/>
                <a:gd name="connsiteY217" fmla="*/ 85372 h 201505"/>
                <a:gd name="connsiteX218" fmla="*/ 892893 w 2018248"/>
                <a:gd name="connsiteY218" fmla="*/ 166487 h 201505"/>
                <a:gd name="connsiteX219" fmla="*/ 897924 w 2018248"/>
                <a:gd name="connsiteY219" fmla="*/ 186560 h 201505"/>
                <a:gd name="connsiteX220" fmla="*/ 911370 w 2018248"/>
                <a:gd name="connsiteY220" fmla="*/ 197733 h 201505"/>
                <a:gd name="connsiteX221" fmla="*/ 929896 w 2018248"/>
                <a:gd name="connsiteY221" fmla="*/ 201216 h 201505"/>
                <a:gd name="connsiteX222" fmla="*/ 944987 w 2018248"/>
                <a:gd name="connsiteY222" fmla="*/ 199716 h 201505"/>
                <a:gd name="connsiteX223" fmla="*/ 959014 w 2018248"/>
                <a:gd name="connsiteY223" fmla="*/ 195798 h 201505"/>
                <a:gd name="connsiteX224" fmla="*/ 970187 w 2018248"/>
                <a:gd name="connsiteY224" fmla="*/ 191445 h 201505"/>
                <a:gd name="connsiteX225" fmla="*/ 962835 w 2018248"/>
                <a:gd name="connsiteY225" fmla="*/ 162617 h 201505"/>
                <a:gd name="connsiteX226" fmla="*/ 851006 w 2018248"/>
                <a:gd name="connsiteY226" fmla="*/ 110620 h 201505"/>
                <a:gd name="connsiteX227" fmla="*/ 849216 w 2018248"/>
                <a:gd name="connsiteY227" fmla="*/ 90450 h 201505"/>
                <a:gd name="connsiteX228" fmla="*/ 842977 w 2018248"/>
                <a:gd name="connsiteY228" fmla="*/ 72554 h 201505"/>
                <a:gd name="connsiteX229" fmla="*/ 829917 w 2018248"/>
                <a:gd name="connsiteY229" fmla="*/ 59929 h 201505"/>
                <a:gd name="connsiteX230" fmla="*/ 808006 w 2018248"/>
                <a:gd name="connsiteY230" fmla="*/ 55238 h 201505"/>
                <a:gd name="connsiteX231" fmla="*/ 784740 w 2018248"/>
                <a:gd name="connsiteY231" fmla="*/ 58575 h 201505"/>
                <a:gd name="connsiteX232" fmla="*/ 765296 w 2018248"/>
                <a:gd name="connsiteY232" fmla="*/ 68249 h 201505"/>
                <a:gd name="connsiteX233" fmla="*/ 751414 w 2018248"/>
                <a:gd name="connsiteY233" fmla="*/ 83727 h 201505"/>
                <a:gd name="connsiteX234" fmla="*/ 751414 w 2018248"/>
                <a:gd name="connsiteY234" fmla="*/ 57366 h 201505"/>
                <a:gd name="connsiteX235" fmla="*/ 718474 w 2018248"/>
                <a:gd name="connsiteY235" fmla="*/ 57366 h 201505"/>
                <a:gd name="connsiteX236" fmla="*/ 718474 w 2018248"/>
                <a:gd name="connsiteY236" fmla="*/ 198555 h 201505"/>
                <a:gd name="connsiteX237" fmla="*/ 754945 w 2018248"/>
                <a:gd name="connsiteY237" fmla="*/ 198555 h 201505"/>
                <a:gd name="connsiteX238" fmla="*/ 754945 w 2018248"/>
                <a:gd name="connsiteY238" fmla="*/ 116231 h 201505"/>
                <a:gd name="connsiteX239" fmla="*/ 763651 w 2018248"/>
                <a:gd name="connsiteY239" fmla="*/ 101237 h 201505"/>
                <a:gd name="connsiteX240" fmla="*/ 777146 w 2018248"/>
                <a:gd name="connsiteY240" fmla="*/ 91031 h 201505"/>
                <a:gd name="connsiteX241" fmla="*/ 791996 w 2018248"/>
                <a:gd name="connsiteY241" fmla="*/ 87306 h 201505"/>
                <a:gd name="connsiteX242" fmla="*/ 808586 w 2018248"/>
                <a:gd name="connsiteY242" fmla="*/ 95094 h 201505"/>
                <a:gd name="connsiteX243" fmla="*/ 814584 w 2018248"/>
                <a:gd name="connsiteY243" fmla="*/ 119762 h 201505"/>
                <a:gd name="connsiteX244" fmla="*/ 814584 w 2018248"/>
                <a:gd name="connsiteY244" fmla="*/ 198604 h 201505"/>
                <a:gd name="connsiteX245" fmla="*/ 851054 w 2018248"/>
                <a:gd name="connsiteY245" fmla="*/ 198604 h 201505"/>
                <a:gd name="connsiteX246" fmla="*/ 851054 w 2018248"/>
                <a:gd name="connsiteY246" fmla="*/ 110620 h 201505"/>
                <a:gd name="connsiteX247" fmla="*/ 584395 w 2018248"/>
                <a:gd name="connsiteY247" fmla="*/ 106654 h 201505"/>
                <a:gd name="connsiteX248" fmla="*/ 597745 w 2018248"/>
                <a:gd name="connsiteY248" fmla="*/ 91708 h 201505"/>
                <a:gd name="connsiteX249" fmla="*/ 616803 w 2018248"/>
                <a:gd name="connsiteY249" fmla="*/ 86242 h 201505"/>
                <a:gd name="connsiteX250" fmla="*/ 635570 w 2018248"/>
                <a:gd name="connsiteY250" fmla="*/ 91563 h 201505"/>
                <a:gd name="connsiteX251" fmla="*/ 649017 w 2018248"/>
                <a:gd name="connsiteY251" fmla="*/ 106509 h 201505"/>
                <a:gd name="connsiteX252" fmla="*/ 654047 w 2018248"/>
                <a:gd name="connsiteY252" fmla="*/ 128130 h 201505"/>
                <a:gd name="connsiteX253" fmla="*/ 649017 w 2018248"/>
                <a:gd name="connsiteY253" fmla="*/ 149896 h 201505"/>
                <a:gd name="connsiteX254" fmla="*/ 635570 w 2018248"/>
                <a:gd name="connsiteY254" fmla="*/ 164842 h 201505"/>
                <a:gd name="connsiteX255" fmla="*/ 616803 w 2018248"/>
                <a:gd name="connsiteY255" fmla="*/ 170308 h 201505"/>
                <a:gd name="connsiteX256" fmla="*/ 597745 w 2018248"/>
                <a:gd name="connsiteY256" fmla="*/ 164987 h 201505"/>
                <a:gd name="connsiteX257" fmla="*/ 584395 w 2018248"/>
                <a:gd name="connsiteY257" fmla="*/ 150186 h 201505"/>
                <a:gd name="connsiteX258" fmla="*/ 579510 w 2018248"/>
                <a:gd name="connsiteY258" fmla="*/ 128420 h 201505"/>
                <a:gd name="connsiteX259" fmla="*/ 584395 w 2018248"/>
                <a:gd name="connsiteY259" fmla="*/ 106654 h 201505"/>
                <a:gd name="connsiteX260" fmla="*/ 648049 w 2018248"/>
                <a:gd name="connsiteY260" fmla="*/ 195556 h 201505"/>
                <a:gd name="connsiteX261" fmla="*/ 671557 w 2018248"/>
                <a:gd name="connsiteY261" fmla="*/ 179546 h 201505"/>
                <a:gd name="connsiteX262" fmla="*/ 686261 w 2018248"/>
                <a:gd name="connsiteY262" fmla="*/ 156136 h 201505"/>
                <a:gd name="connsiteX263" fmla="*/ 691291 w 2018248"/>
                <a:gd name="connsiteY263" fmla="*/ 128420 h 201505"/>
                <a:gd name="connsiteX264" fmla="*/ 686261 w 2018248"/>
                <a:gd name="connsiteY264" fmla="*/ 100463 h 201505"/>
                <a:gd name="connsiteX265" fmla="*/ 671411 w 2018248"/>
                <a:gd name="connsiteY265" fmla="*/ 77052 h 201505"/>
                <a:gd name="connsiteX266" fmla="*/ 647904 w 2018248"/>
                <a:gd name="connsiteY266" fmla="*/ 61042 h 201505"/>
                <a:gd name="connsiteX267" fmla="*/ 616754 w 2018248"/>
                <a:gd name="connsiteY267" fmla="*/ 55238 h 201505"/>
                <a:gd name="connsiteX268" fmla="*/ 585459 w 2018248"/>
                <a:gd name="connsiteY268" fmla="*/ 61042 h 201505"/>
                <a:gd name="connsiteX269" fmla="*/ 561904 w 2018248"/>
                <a:gd name="connsiteY269" fmla="*/ 77052 h 201505"/>
                <a:gd name="connsiteX270" fmla="*/ 547054 w 2018248"/>
                <a:gd name="connsiteY270" fmla="*/ 100463 h 201505"/>
                <a:gd name="connsiteX271" fmla="*/ 541879 w 2018248"/>
                <a:gd name="connsiteY271" fmla="*/ 128420 h 201505"/>
                <a:gd name="connsiteX272" fmla="*/ 547054 w 2018248"/>
                <a:gd name="connsiteY272" fmla="*/ 156136 h 201505"/>
                <a:gd name="connsiteX273" fmla="*/ 561904 w 2018248"/>
                <a:gd name="connsiteY273" fmla="*/ 179546 h 201505"/>
                <a:gd name="connsiteX274" fmla="*/ 585459 w 2018248"/>
                <a:gd name="connsiteY274" fmla="*/ 195556 h 201505"/>
                <a:gd name="connsiteX275" fmla="*/ 616754 w 2018248"/>
                <a:gd name="connsiteY275" fmla="*/ 201361 h 201505"/>
                <a:gd name="connsiteX276" fmla="*/ 648049 w 2018248"/>
                <a:gd name="connsiteY276" fmla="*/ 195556 h 201505"/>
                <a:gd name="connsiteX277" fmla="*/ 481514 w 2018248"/>
                <a:gd name="connsiteY277" fmla="*/ 198604 h 201505"/>
                <a:gd name="connsiteX278" fmla="*/ 533753 w 2018248"/>
                <a:gd name="connsiteY278" fmla="*/ 57414 h 201505"/>
                <a:gd name="connsiteX279" fmla="*/ 499217 w 2018248"/>
                <a:gd name="connsiteY279" fmla="*/ 57414 h 201505"/>
                <a:gd name="connsiteX280" fmla="*/ 463037 w 2018248"/>
                <a:gd name="connsiteY280" fmla="*/ 165761 h 201505"/>
                <a:gd name="connsiteX281" fmla="*/ 427099 w 2018248"/>
                <a:gd name="connsiteY281" fmla="*/ 57414 h 201505"/>
                <a:gd name="connsiteX282" fmla="*/ 389274 w 2018248"/>
                <a:gd name="connsiteY282" fmla="*/ 57414 h 201505"/>
                <a:gd name="connsiteX283" fmla="*/ 441803 w 2018248"/>
                <a:gd name="connsiteY283" fmla="*/ 198604 h 201505"/>
                <a:gd name="connsiteX284" fmla="*/ 481514 w 2018248"/>
                <a:gd name="connsiteY284" fmla="*/ 198604 h 201505"/>
                <a:gd name="connsiteX285" fmla="*/ 321267 w 2018248"/>
                <a:gd name="connsiteY285" fmla="*/ 166148 h 201505"/>
                <a:gd name="connsiteX286" fmla="*/ 330651 w 2018248"/>
                <a:gd name="connsiteY286" fmla="*/ 192219 h 201505"/>
                <a:gd name="connsiteX287" fmla="*/ 357206 w 2018248"/>
                <a:gd name="connsiteY287" fmla="*/ 201361 h 201505"/>
                <a:gd name="connsiteX288" fmla="*/ 374909 w 2018248"/>
                <a:gd name="connsiteY288" fmla="*/ 199474 h 201505"/>
                <a:gd name="connsiteX289" fmla="*/ 392031 w 2018248"/>
                <a:gd name="connsiteY289" fmla="*/ 194057 h 201505"/>
                <a:gd name="connsiteX290" fmla="*/ 387146 w 2018248"/>
                <a:gd name="connsiteY290" fmla="*/ 166293 h 201505"/>
                <a:gd name="connsiteX291" fmla="*/ 378972 w 2018248"/>
                <a:gd name="connsiteY291" fmla="*/ 169002 h 201505"/>
                <a:gd name="connsiteX292" fmla="*/ 369975 w 2018248"/>
                <a:gd name="connsiteY292" fmla="*/ 170066 h 201505"/>
                <a:gd name="connsiteX293" fmla="*/ 360979 w 2018248"/>
                <a:gd name="connsiteY293" fmla="*/ 166680 h 201505"/>
                <a:gd name="connsiteX294" fmla="*/ 357689 w 2018248"/>
                <a:gd name="connsiteY294" fmla="*/ 153427 h 201505"/>
                <a:gd name="connsiteX295" fmla="*/ 357689 w 2018248"/>
                <a:gd name="connsiteY295" fmla="*/ 48 h 201505"/>
                <a:gd name="connsiteX296" fmla="*/ 321219 w 2018248"/>
                <a:gd name="connsiteY296" fmla="*/ 48 h 201505"/>
                <a:gd name="connsiteX297" fmla="*/ 321219 w 2018248"/>
                <a:gd name="connsiteY297" fmla="*/ 166196 h 201505"/>
                <a:gd name="connsiteX298" fmla="*/ 228786 w 2018248"/>
                <a:gd name="connsiteY298" fmla="*/ 171614 h 201505"/>
                <a:gd name="connsiteX299" fmla="*/ 212727 w 2018248"/>
                <a:gd name="connsiteY299" fmla="*/ 174661 h 201505"/>
                <a:gd name="connsiteX300" fmla="*/ 199136 w 2018248"/>
                <a:gd name="connsiteY300" fmla="*/ 171759 h 201505"/>
                <a:gd name="connsiteX301" fmla="*/ 190429 w 2018248"/>
                <a:gd name="connsiteY301" fmla="*/ 164068 h 201505"/>
                <a:gd name="connsiteX302" fmla="*/ 187430 w 2018248"/>
                <a:gd name="connsiteY302" fmla="*/ 154007 h 201505"/>
                <a:gd name="connsiteX303" fmla="*/ 196524 w 2018248"/>
                <a:gd name="connsiteY303" fmla="*/ 138239 h 201505"/>
                <a:gd name="connsiteX304" fmla="*/ 219789 w 2018248"/>
                <a:gd name="connsiteY304" fmla="*/ 132290 h 201505"/>
                <a:gd name="connsiteX305" fmla="*/ 234203 w 2018248"/>
                <a:gd name="connsiteY305" fmla="*/ 133741 h 201505"/>
                <a:gd name="connsiteX306" fmla="*/ 248327 w 2018248"/>
                <a:gd name="connsiteY306" fmla="*/ 137852 h 201505"/>
                <a:gd name="connsiteX307" fmla="*/ 248327 w 2018248"/>
                <a:gd name="connsiteY307" fmla="*/ 151927 h 201505"/>
                <a:gd name="connsiteX308" fmla="*/ 246441 w 2018248"/>
                <a:gd name="connsiteY308" fmla="*/ 157780 h 201505"/>
                <a:gd name="connsiteX309" fmla="*/ 241555 w 2018248"/>
                <a:gd name="connsiteY309" fmla="*/ 164116 h 201505"/>
                <a:gd name="connsiteX310" fmla="*/ 228786 w 2018248"/>
                <a:gd name="connsiteY310" fmla="*/ 171662 h 201505"/>
                <a:gd name="connsiteX311" fmla="*/ 159279 w 2018248"/>
                <a:gd name="connsiteY311" fmla="*/ 179691 h 201505"/>
                <a:gd name="connsiteX312" fmla="*/ 176982 w 2018248"/>
                <a:gd name="connsiteY312" fmla="*/ 195556 h 201505"/>
                <a:gd name="connsiteX313" fmla="*/ 202425 w 2018248"/>
                <a:gd name="connsiteY313" fmla="*/ 201312 h 201505"/>
                <a:gd name="connsiteX314" fmla="*/ 230721 w 2018248"/>
                <a:gd name="connsiteY314" fmla="*/ 194782 h 201505"/>
                <a:gd name="connsiteX315" fmla="*/ 253841 w 2018248"/>
                <a:gd name="connsiteY315" fmla="*/ 176305 h 201505"/>
                <a:gd name="connsiteX316" fmla="*/ 254663 w 2018248"/>
                <a:gd name="connsiteY316" fmla="*/ 183658 h 201505"/>
                <a:gd name="connsiteX317" fmla="*/ 261580 w 2018248"/>
                <a:gd name="connsiteY317" fmla="*/ 195653 h 201505"/>
                <a:gd name="connsiteX318" fmla="*/ 278026 w 2018248"/>
                <a:gd name="connsiteY318" fmla="*/ 200538 h 201505"/>
                <a:gd name="connsiteX319" fmla="*/ 284700 w 2018248"/>
                <a:gd name="connsiteY319" fmla="*/ 200006 h 201505"/>
                <a:gd name="connsiteX320" fmla="*/ 293552 w 2018248"/>
                <a:gd name="connsiteY320" fmla="*/ 198652 h 201505"/>
                <a:gd name="connsiteX321" fmla="*/ 293552 w 2018248"/>
                <a:gd name="connsiteY321" fmla="*/ 169002 h 201505"/>
                <a:gd name="connsiteX322" fmla="*/ 286877 w 2018248"/>
                <a:gd name="connsiteY322" fmla="*/ 166051 h 201505"/>
                <a:gd name="connsiteX323" fmla="*/ 284846 w 2018248"/>
                <a:gd name="connsiteY323" fmla="*/ 158022 h 201505"/>
                <a:gd name="connsiteX324" fmla="*/ 284846 w 2018248"/>
                <a:gd name="connsiteY324" fmla="*/ 113232 h 201505"/>
                <a:gd name="connsiteX325" fmla="*/ 267820 w 2018248"/>
                <a:gd name="connsiteY325" fmla="*/ 70329 h 201505"/>
                <a:gd name="connsiteX326" fmla="*/ 220321 w 2018248"/>
                <a:gd name="connsiteY326" fmla="*/ 55286 h 201505"/>
                <a:gd name="connsiteX327" fmla="*/ 189172 w 2018248"/>
                <a:gd name="connsiteY327" fmla="*/ 59929 h 201505"/>
                <a:gd name="connsiteX328" fmla="*/ 160198 w 2018248"/>
                <a:gd name="connsiteY328" fmla="*/ 73811 h 201505"/>
                <a:gd name="connsiteX329" fmla="*/ 171904 w 2018248"/>
                <a:gd name="connsiteY329" fmla="*/ 97754 h 201505"/>
                <a:gd name="connsiteX330" fmla="*/ 194202 w 2018248"/>
                <a:gd name="connsiteY330" fmla="*/ 85758 h 201505"/>
                <a:gd name="connsiteX331" fmla="*/ 216500 w 2018248"/>
                <a:gd name="connsiteY331" fmla="*/ 81695 h 201505"/>
                <a:gd name="connsiteX332" fmla="*/ 240298 w 2018248"/>
                <a:gd name="connsiteY332" fmla="*/ 88902 h 201505"/>
                <a:gd name="connsiteX333" fmla="*/ 248327 w 2018248"/>
                <a:gd name="connsiteY333" fmla="*/ 109459 h 201505"/>
                <a:gd name="connsiteX334" fmla="*/ 248327 w 2018248"/>
                <a:gd name="connsiteY334" fmla="*/ 117053 h 201505"/>
                <a:gd name="connsiteX335" fmla="*/ 232268 w 2018248"/>
                <a:gd name="connsiteY335" fmla="*/ 112700 h 201505"/>
                <a:gd name="connsiteX336" fmla="*/ 214033 w 2018248"/>
                <a:gd name="connsiteY336" fmla="*/ 111346 h 201505"/>
                <a:gd name="connsiteX337" fmla="*/ 182206 w 2018248"/>
                <a:gd name="connsiteY337" fmla="*/ 117005 h 201505"/>
                <a:gd name="connsiteX338" fmla="*/ 160585 w 2018248"/>
                <a:gd name="connsiteY338" fmla="*/ 133015 h 201505"/>
                <a:gd name="connsiteX339" fmla="*/ 152846 w 2018248"/>
                <a:gd name="connsiteY339" fmla="*/ 157055 h 201505"/>
                <a:gd name="connsiteX340" fmla="*/ 159231 w 2018248"/>
                <a:gd name="connsiteY340" fmla="*/ 179788 h 201505"/>
                <a:gd name="connsiteX341" fmla="*/ 92191 w 2018248"/>
                <a:gd name="connsiteY341" fmla="*/ 198604 h 201505"/>
                <a:gd name="connsiteX342" fmla="*/ 144430 w 2018248"/>
                <a:gd name="connsiteY342" fmla="*/ 57414 h 201505"/>
                <a:gd name="connsiteX343" fmla="*/ 109895 w 2018248"/>
                <a:gd name="connsiteY343" fmla="*/ 57414 h 201505"/>
                <a:gd name="connsiteX344" fmla="*/ 73715 w 2018248"/>
                <a:gd name="connsiteY344" fmla="*/ 165761 h 201505"/>
                <a:gd name="connsiteX345" fmla="*/ 37825 w 2018248"/>
                <a:gd name="connsiteY345" fmla="*/ 57414 h 201505"/>
                <a:gd name="connsiteX346" fmla="*/ 0 w 2018248"/>
                <a:gd name="connsiteY346" fmla="*/ 57414 h 201505"/>
                <a:gd name="connsiteX347" fmla="*/ 52529 w 2018248"/>
                <a:gd name="connsiteY347" fmla="*/ 198604 h 201505"/>
                <a:gd name="connsiteX348" fmla="*/ 92240 w 2018248"/>
                <a:gd name="connsiteY348" fmla="*/ 198604 h 20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2018248" h="201505">
                  <a:moveTo>
                    <a:pt x="1911256" y="106654"/>
                  </a:moveTo>
                  <a:cubicBezTo>
                    <a:pt x="1914497" y="100318"/>
                    <a:pt x="1918947" y="95336"/>
                    <a:pt x="1924606" y="91708"/>
                  </a:cubicBezTo>
                  <a:cubicBezTo>
                    <a:pt x="1930217" y="88080"/>
                    <a:pt x="1936553" y="86242"/>
                    <a:pt x="1943664" y="86242"/>
                  </a:cubicBezTo>
                  <a:cubicBezTo>
                    <a:pt x="1950774" y="86242"/>
                    <a:pt x="1956820" y="88032"/>
                    <a:pt x="1962431" y="91563"/>
                  </a:cubicBezTo>
                  <a:cubicBezTo>
                    <a:pt x="1968042" y="95142"/>
                    <a:pt x="1972540" y="100124"/>
                    <a:pt x="1975877" y="106509"/>
                  </a:cubicBezTo>
                  <a:cubicBezTo>
                    <a:pt x="1979215" y="112942"/>
                    <a:pt x="1980908" y="120101"/>
                    <a:pt x="1980908" y="128130"/>
                  </a:cubicBezTo>
                  <a:cubicBezTo>
                    <a:pt x="1980908" y="136159"/>
                    <a:pt x="1979215" y="143560"/>
                    <a:pt x="1975877" y="149896"/>
                  </a:cubicBezTo>
                  <a:cubicBezTo>
                    <a:pt x="1972540" y="156232"/>
                    <a:pt x="1968042" y="161214"/>
                    <a:pt x="1962431" y="164842"/>
                  </a:cubicBezTo>
                  <a:cubicBezTo>
                    <a:pt x="1956820" y="168470"/>
                    <a:pt x="1950532" y="170308"/>
                    <a:pt x="1943664" y="170308"/>
                  </a:cubicBezTo>
                  <a:cubicBezTo>
                    <a:pt x="1936795" y="170308"/>
                    <a:pt x="1930217" y="168518"/>
                    <a:pt x="1924606" y="164987"/>
                  </a:cubicBezTo>
                  <a:cubicBezTo>
                    <a:pt x="1918995" y="161408"/>
                    <a:pt x="1914545" y="156474"/>
                    <a:pt x="1911256" y="150186"/>
                  </a:cubicBezTo>
                  <a:cubicBezTo>
                    <a:pt x="1907967" y="143850"/>
                    <a:pt x="1906371" y="136594"/>
                    <a:pt x="1906371" y="128420"/>
                  </a:cubicBezTo>
                  <a:cubicBezTo>
                    <a:pt x="1906371" y="120246"/>
                    <a:pt x="1908016" y="112990"/>
                    <a:pt x="1911256" y="106654"/>
                  </a:cubicBezTo>
                  <a:moveTo>
                    <a:pt x="1974958" y="195556"/>
                  </a:moveTo>
                  <a:cubicBezTo>
                    <a:pt x="1984197" y="191687"/>
                    <a:pt x="1992033" y="186366"/>
                    <a:pt x="1998514" y="179546"/>
                  </a:cubicBezTo>
                  <a:cubicBezTo>
                    <a:pt x="2004947" y="172726"/>
                    <a:pt x="2009832" y="164939"/>
                    <a:pt x="2013218" y="156136"/>
                  </a:cubicBezTo>
                  <a:cubicBezTo>
                    <a:pt x="2016556" y="147332"/>
                    <a:pt x="2018249" y="138094"/>
                    <a:pt x="2018249" y="128420"/>
                  </a:cubicBezTo>
                  <a:cubicBezTo>
                    <a:pt x="2018249" y="118746"/>
                    <a:pt x="2016556" y="109217"/>
                    <a:pt x="2013218" y="100463"/>
                  </a:cubicBezTo>
                  <a:cubicBezTo>
                    <a:pt x="2009881" y="91659"/>
                    <a:pt x="2004899" y="83872"/>
                    <a:pt x="1998369" y="77052"/>
                  </a:cubicBezTo>
                  <a:cubicBezTo>
                    <a:pt x="1991839" y="70232"/>
                    <a:pt x="1984003" y="64911"/>
                    <a:pt x="1974813" y="61042"/>
                  </a:cubicBezTo>
                  <a:cubicBezTo>
                    <a:pt x="1965671" y="57172"/>
                    <a:pt x="1955272" y="55238"/>
                    <a:pt x="1943664" y="55238"/>
                  </a:cubicBezTo>
                  <a:cubicBezTo>
                    <a:pt x="1932055" y="55238"/>
                    <a:pt x="1921607" y="57172"/>
                    <a:pt x="1912369" y="61042"/>
                  </a:cubicBezTo>
                  <a:cubicBezTo>
                    <a:pt x="1903130" y="64911"/>
                    <a:pt x="1895295" y="70232"/>
                    <a:pt x="1888813" y="77052"/>
                  </a:cubicBezTo>
                  <a:cubicBezTo>
                    <a:pt x="1882380" y="83872"/>
                    <a:pt x="1877446" y="91659"/>
                    <a:pt x="1873964" y="100463"/>
                  </a:cubicBezTo>
                  <a:cubicBezTo>
                    <a:pt x="1870530" y="109266"/>
                    <a:pt x="1868788" y="118601"/>
                    <a:pt x="1868788" y="128420"/>
                  </a:cubicBezTo>
                  <a:cubicBezTo>
                    <a:pt x="1868788" y="138239"/>
                    <a:pt x="1870530" y="147332"/>
                    <a:pt x="1873964" y="156136"/>
                  </a:cubicBezTo>
                  <a:cubicBezTo>
                    <a:pt x="1877398" y="164939"/>
                    <a:pt x="1882332" y="172726"/>
                    <a:pt x="1888813" y="179546"/>
                  </a:cubicBezTo>
                  <a:cubicBezTo>
                    <a:pt x="1895246" y="186366"/>
                    <a:pt x="1903082" y="191687"/>
                    <a:pt x="1912369" y="195556"/>
                  </a:cubicBezTo>
                  <a:cubicBezTo>
                    <a:pt x="1921607" y="199426"/>
                    <a:pt x="1932055" y="201361"/>
                    <a:pt x="1943664" y="201361"/>
                  </a:cubicBezTo>
                  <a:cubicBezTo>
                    <a:pt x="1955272" y="201361"/>
                    <a:pt x="1965720" y="199426"/>
                    <a:pt x="1974958" y="195556"/>
                  </a:cubicBezTo>
                  <a:moveTo>
                    <a:pt x="1850602" y="162665"/>
                  </a:moveTo>
                  <a:cubicBezTo>
                    <a:pt x="1848425" y="163584"/>
                    <a:pt x="1845523" y="164649"/>
                    <a:pt x="1841895" y="165954"/>
                  </a:cubicBezTo>
                  <a:cubicBezTo>
                    <a:pt x="1838267" y="167212"/>
                    <a:pt x="1834543" y="167841"/>
                    <a:pt x="1830722" y="167841"/>
                  </a:cubicBezTo>
                  <a:cubicBezTo>
                    <a:pt x="1826901" y="167841"/>
                    <a:pt x="1823757" y="166777"/>
                    <a:pt x="1821193" y="164600"/>
                  </a:cubicBezTo>
                  <a:cubicBezTo>
                    <a:pt x="1818629" y="162472"/>
                    <a:pt x="1817275" y="158941"/>
                    <a:pt x="1817130" y="154104"/>
                  </a:cubicBezTo>
                  <a:lnTo>
                    <a:pt x="1817130" y="85372"/>
                  </a:lnTo>
                  <a:lnTo>
                    <a:pt x="1847070" y="85372"/>
                  </a:lnTo>
                  <a:lnTo>
                    <a:pt x="1847070" y="57366"/>
                  </a:lnTo>
                  <a:lnTo>
                    <a:pt x="1817130" y="57366"/>
                  </a:lnTo>
                  <a:lnTo>
                    <a:pt x="1817130" y="11125"/>
                  </a:lnTo>
                  <a:lnTo>
                    <a:pt x="1780660" y="11125"/>
                  </a:lnTo>
                  <a:lnTo>
                    <a:pt x="1780660" y="57366"/>
                  </a:lnTo>
                  <a:lnTo>
                    <a:pt x="1761892" y="57366"/>
                  </a:lnTo>
                  <a:lnTo>
                    <a:pt x="1761892" y="85372"/>
                  </a:lnTo>
                  <a:lnTo>
                    <a:pt x="1780660" y="85372"/>
                  </a:lnTo>
                  <a:lnTo>
                    <a:pt x="1780660" y="166487"/>
                  </a:lnTo>
                  <a:cubicBezTo>
                    <a:pt x="1780660" y="174758"/>
                    <a:pt x="1782353" y="181433"/>
                    <a:pt x="1785690" y="186560"/>
                  </a:cubicBezTo>
                  <a:cubicBezTo>
                    <a:pt x="1789028" y="191687"/>
                    <a:pt x="1793526" y="195411"/>
                    <a:pt x="1799185" y="197733"/>
                  </a:cubicBezTo>
                  <a:cubicBezTo>
                    <a:pt x="1804796" y="200055"/>
                    <a:pt x="1810987" y="201216"/>
                    <a:pt x="1817710" y="201216"/>
                  </a:cubicBezTo>
                  <a:cubicBezTo>
                    <a:pt x="1822789" y="201216"/>
                    <a:pt x="1827820" y="200732"/>
                    <a:pt x="1832802" y="199716"/>
                  </a:cubicBezTo>
                  <a:cubicBezTo>
                    <a:pt x="1837784" y="198700"/>
                    <a:pt x="1842476" y="197394"/>
                    <a:pt x="1846829" y="195798"/>
                  </a:cubicBezTo>
                  <a:cubicBezTo>
                    <a:pt x="1851182" y="194154"/>
                    <a:pt x="1854906" y="192703"/>
                    <a:pt x="1858002" y="191445"/>
                  </a:cubicBezTo>
                  <a:lnTo>
                    <a:pt x="1850650" y="162617"/>
                  </a:lnTo>
                  <a:close/>
                  <a:moveTo>
                    <a:pt x="1730356" y="189559"/>
                  </a:moveTo>
                  <a:cubicBezTo>
                    <a:pt x="1740707" y="181723"/>
                    <a:pt x="1745882" y="170791"/>
                    <a:pt x="1745882" y="156861"/>
                  </a:cubicBezTo>
                  <a:cubicBezTo>
                    <a:pt x="1745882" y="148300"/>
                    <a:pt x="1743899" y="141576"/>
                    <a:pt x="1739885" y="136643"/>
                  </a:cubicBezTo>
                  <a:cubicBezTo>
                    <a:pt x="1735918" y="131709"/>
                    <a:pt x="1729969" y="127598"/>
                    <a:pt x="1722085" y="124164"/>
                  </a:cubicBezTo>
                  <a:cubicBezTo>
                    <a:pt x="1714201" y="120778"/>
                    <a:pt x="1704527" y="117489"/>
                    <a:pt x="1693112" y="114248"/>
                  </a:cubicBezTo>
                  <a:cubicBezTo>
                    <a:pt x="1687501" y="112458"/>
                    <a:pt x="1682712" y="110862"/>
                    <a:pt x="1678843" y="109411"/>
                  </a:cubicBezTo>
                  <a:cubicBezTo>
                    <a:pt x="1674925" y="107960"/>
                    <a:pt x="1672023" y="106315"/>
                    <a:pt x="1670136" y="104477"/>
                  </a:cubicBezTo>
                  <a:cubicBezTo>
                    <a:pt x="1668250" y="102591"/>
                    <a:pt x="1667283" y="99979"/>
                    <a:pt x="1667283" y="96593"/>
                  </a:cubicBezTo>
                  <a:cubicBezTo>
                    <a:pt x="1667283" y="92820"/>
                    <a:pt x="1668298" y="89918"/>
                    <a:pt x="1670427" y="87887"/>
                  </a:cubicBezTo>
                  <a:cubicBezTo>
                    <a:pt x="1672506" y="85855"/>
                    <a:pt x="1675215" y="84356"/>
                    <a:pt x="1678601" y="83485"/>
                  </a:cubicBezTo>
                  <a:cubicBezTo>
                    <a:pt x="1681938" y="82614"/>
                    <a:pt x="1685518" y="82131"/>
                    <a:pt x="1689339" y="82131"/>
                  </a:cubicBezTo>
                  <a:cubicBezTo>
                    <a:pt x="1696062" y="82131"/>
                    <a:pt x="1702689" y="83437"/>
                    <a:pt x="1709219" y="86097"/>
                  </a:cubicBezTo>
                  <a:cubicBezTo>
                    <a:pt x="1715748" y="88709"/>
                    <a:pt x="1722617" y="92869"/>
                    <a:pt x="1729872" y="98480"/>
                  </a:cubicBezTo>
                  <a:lnTo>
                    <a:pt x="1744576" y="75359"/>
                  </a:lnTo>
                  <a:cubicBezTo>
                    <a:pt x="1737128" y="68297"/>
                    <a:pt x="1728905" y="63170"/>
                    <a:pt x="1719811" y="59978"/>
                  </a:cubicBezTo>
                  <a:cubicBezTo>
                    <a:pt x="1710718" y="56785"/>
                    <a:pt x="1701141" y="55238"/>
                    <a:pt x="1690983" y="55238"/>
                  </a:cubicBezTo>
                  <a:cubicBezTo>
                    <a:pt x="1679375" y="55238"/>
                    <a:pt x="1669266" y="57124"/>
                    <a:pt x="1660656" y="60897"/>
                  </a:cubicBezTo>
                  <a:cubicBezTo>
                    <a:pt x="1652046" y="64670"/>
                    <a:pt x="1645323" y="69893"/>
                    <a:pt x="1640534" y="76617"/>
                  </a:cubicBezTo>
                  <a:cubicBezTo>
                    <a:pt x="1635746" y="83340"/>
                    <a:pt x="1633328" y="91369"/>
                    <a:pt x="1633328" y="100656"/>
                  </a:cubicBezTo>
                  <a:cubicBezTo>
                    <a:pt x="1633328" y="108347"/>
                    <a:pt x="1635117" y="114683"/>
                    <a:pt x="1638648" y="119617"/>
                  </a:cubicBezTo>
                  <a:cubicBezTo>
                    <a:pt x="1642179" y="124551"/>
                    <a:pt x="1647500" y="128613"/>
                    <a:pt x="1654561" y="131854"/>
                  </a:cubicBezTo>
                  <a:cubicBezTo>
                    <a:pt x="1661623" y="135095"/>
                    <a:pt x="1670427" y="138384"/>
                    <a:pt x="1680971" y="141818"/>
                  </a:cubicBezTo>
                  <a:cubicBezTo>
                    <a:pt x="1687307" y="143608"/>
                    <a:pt x="1692725" y="145204"/>
                    <a:pt x="1697175" y="146655"/>
                  </a:cubicBezTo>
                  <a:cubicBezTo>
                    <a:pt x="1701625" y="148106"/>
                    <a:pt x="1705010" y="149751"/>
                    <a:pt x="1707381" y="151637"/>
                  </a:cubicBezTo>
                  <a:cubicBezTo>
                    <a:pt x="1709751" y="153524"/>
                    <a:pt x="1710911" y="156136"/>
                    <a:pt x="1710911" y="159570"/>
                  </a:cubicBezTo>
                  <a:cubicBezTo>
                    <a:pt x="1710911" y="164455"/>
                    <a:pt x="1708783" y="168131"/>
                    <a:pt x="1704527" y="170598"/>
                  </a:cubicBezTo>
                  <a:cubicBezTo>
                    <a:pt x="1700270" y="173065"/>
                    <a:pt x="1694611" y="174274"/>
                    <a:pt x="1687501" y="174274"/>
                  </a:cubicBezTo>
                  <a:cubicBezTo>
                    <a:pt x="1679859" y="174274"/>
                    <a:pt x="1671926" y="172629"/>
                    <a:pt x="1663703" y="169389"/>
                  </a:cubicBezTo>
                  <a:cubicBezTo>
                    <a:pt x="1655432" y="166100"/>
                    <a:pt x="1647064" y="161069"/>
                    <a:pt x="1638551" y="154152"/>
                  </a:cubicBezTo>
                  <a:lnTo>
                    <a:pt x="1625492" y="177805"/>
                  </a:lnTo>
                  <a:cubicBezTo>
                    <a:pt x="1633473" y="185592"/>
                    <a:pt x="1643001" y="191493"/>
                    <a:pt x="1654078" y="195508"/>
                  </a:cubicBezTo>
                  <a:cubicBezTo>
                    <a:pt x="1665154" y="199474"/>
                    <a:pt x="1676763" y="201506"/>
                    <a:pt x="1688904" y="201506"/>
                  </a:cubicBezTo>
                  <a:cubicBezTo>
                    <a:pt x="1706316" y="201506"/>
                    <a:pt x="1720198" y="197588"/>
                    <a:pt x="1730549" y="189752"/>
                  </a:cubicBezTo>
                  <a:moveTo>
                    <a:pt x="1543458" y="171614"/>
                  </a:moveTo>
                  <a:cubicBezTo>
                    <a:pt x="1538185" y="173645"/>
                    <a:pt x="1532865" y="174661"/>
                    <a:pt x="1527399" y="174661"/>
                  </a:cubicBezTo>
                  <a:cubicBezTo>
                    <a:pt x="1521934" y="174661"/>
                    <a:pt x="1517629" y="173694"/>
                    <a:pt x="1513807" y="171759"/>
                  </a:cubicBezTo>
                  <a:cubicBezTo>
                    <a:pt x="1509986" y="169824"/>
                    <a:pt x="1507084" y="167260"/>
                    <a:pt x="1505101" y="164068"/>
                  </a:cubicBezTo>
                  <a:cubicBezTo>
                    <a:pt x="1503118" y="160876"/>
                    <a:pt x="1502102" y="157538"/>
                    <a:pt x="1502102" y="154007"/>
                  </a:cubicBezTo>
                  <a:cubicBezTo>
                    <a:pt x="1502102" y="147477"/>
                    <a:pt x="1505149" y="142205"/>
                    <a:pt x="1511196" y="138239"/>
                  </a:cubicBezTo>
                  <a:cubicBezTo>
                    <a:pt x="1517290" y="134273"/>
                    <a:pt x="1525029" y="132290"/>
                    <a:pt x="1534461" y="132290"/>
                  </a:cubicBezTo>
                  <a:cubicBezTo>
                    <a:pt x="1539008" y="132290"/>
                    <a:pt x="1543796" y="132773"/>
                    <a:pt x="1548875" y="133741"/>
                  </a:cubicBezTo>
                  <a:cubicBezTo>
                    <a:pt x="1553954" y="134708"/>
                    <a:pt x="1558646" y="136062"/>
                    <a:pt x="1563047" y="137852"/>
                  </a:cubicBezTo>
                  <a:lnTo>
                    <a:pt x="1563047" y="151927"/>
                  </a:lnTo>
                  <a:cubicBezTo>
                    <a:pt x="1563047" y="153717"/>
                    <a:pt x="1562418" y="155652"/>
                    <a:pt x="1561161" y="157780"/>
                  </a:cubicBezTo>
                  <a:cubicBezTo>
                    <a:pt x="1559903" y="159908"/>
                    <a:pt x="1558259" y="162037"/>
                    <a:pt x="1556275" y="164116"/>
                  </a:cubicBezTo>
                  <a:cubicBezTo>
                    <a:pt x="1553035" y="167115"/>
                    <a:pt x="1548730" y="169631"/>
                    <a:pt x="1543506" y="171662"/>
                  </a:cubicBezTo>
                  <a:moveTo>
                    <a:pt x="1473903" y="179691"/>
                  </a:moveTo>
                  <a:cubicBezTo>
                    <a:pt x="1478159" y="186415"/>
                    <a:pt x="1484060" y="191687"/>
                    <a:pt x="1491606" y="195556"/>
                  </a:cubicBezTo>
                  <a:cubicBezTo>
                    <a:pt x="1499152" y="199426"/>
                    <a:pt x="1507616" y="201312"/>
                    <a:pt x="1517048" y="201312"/>
                  </a:cubicBezTo>
                  <a:cubicBezTo>
                    <a:pt x="1526480" y="201312"/>
                    <a:pt x="1536106" y="199136"/>
                    <a:pt x="1545344" y="194782"/>
                  </a:cubicBezTo>
                  <a:cubicBezTo>
                    <a:pt x="1554583" y="190429"/>
                    <a:pt x="1562322" y="184286"/>
                    <a:pt x="1568465" y="176305"/>
                  </a:cubicBezTo>
                  <a:lnTo>
                    <a:pt x="1569287" y="183658"/>
                  </a:lnTo>
                  <a:cubicBezTo>
                    <a:pt x="1570206" y="188398"/>
                    <a:pt x="1572528" y="192364"/>
                    <a:pt x="1576204" y="195653"/>
                  </a:cubicBezTo>
                  <a:cubicBezTo>
                    <a:pt x="1579928" y="198942"/>
                    <a:pt x="1585394" y="200538"/>
                    <a:pt x="1592649" y="200538"/>
                  </a:cubicBezTo>
                  <a:cubicBezTo>
                    <a:pt x="1594439" y="200538"/>
                    <a:pt x="1596664" y="200345"/>
                    <a:pt x="1599324" y="200006"/>
                  </a:cubicBezTo>
                  <a:cubicBezTo>
                    <a:pt x="1601936" y="199668"/>
                    <a:pt x="1604886" y="199184"/>
                    <a:pt x="1608176" y="198652"/>
                  </a:cubicBezTo>
                  <a:lnTo>
                    <a:pt x="1608176" y="169002"/>
                  </a:lnTo>
                  <a:cubicBezTo>
                    <a:pt x="1605080" y="168663"/>
                    <a:pt x="1602855" y="167647"/>
                    <a:pt x="1601501" y="166051"/>
                  </a:cubicBezTo>
                  <a:cubicBezTo>
                    <a:pt x="1600146" y="164455"/>
                    <a:pt x="1599469" y="161746"/>
                    <a:pt x="1599469" y="158022"/>
                  </a:cubicBezTo>
                  <a:lnTo>
                    <a:pt x="1599469" y="113232"/>
                  </a:lnTo>
                  <a:cubicBezTo>
                    <a:pt x="1599469" y="94658"/>
                    <a:pt x="1593810" y="80341"/>
                    <a:pt x="1582443" y="70329"/>
                  </a:cubicBezTo>
                  <a:cubicBezTo>
                    <a:pt x="1571125" y="60316"/>
                    <a:pt x="1555260" y="55286"/>
                    <a:pt x="1534945" y="55286"/>
                  </a:cubicBezTo>
                  <a:cubicBezTo>
                    <a:pt x="1524062" y="55286"/>
                    <a:pt x="1513662" y="56834"/>
                    <a:pt x="1503795" y="59929"/>
                  </a:cubicBezTo>
                  <a:cubicBezTo>
                    <a:pt x="1493928" y="63025"/>
                    <a:pt x="1484254" y="67620"/>
                    <a:pt x="1474822" y="73811"/>
                  </a:cubicBezTo>
                  <a:lnTo>
                    <a:pt x="1486527" y="97754"/>
                  </a:lnTo>
                  <a:cubicBezTo>
                    <a:pt x="1494315" y="92482"/>
                    <a:pt x="1501764" y="88516"/>
                    <a:pt x="1508825" y="85758"/>
                  </a:cubicBezTo>
                  <a:cubicBezTo>
                    <a:pt x="1515887" y="83050"/>
                    <a:pt x="1523336" y="81695"/>
                    <a:pt x="1531124" y="81695"/>
                  </a:cubicBezTo>
                  <a:cubicBezTo>
                    <a:pt x="1541620" y="81695"/>
                    <a:pt x="1549601" y="84114"/>
                    <a:pt x="1554921" y="88902"/>
                  </a:cubicBezTo>
                  <a:cubicBezTo>
                    <a:pt x="1560290" y="93691"/>
                    <a:pt x="1562950" y="100559"/>
                    <a:pt x="1562950" y="109459"/>
                  </a:cubicBezTo>
                  <a:lnTo>
                    <a:pt x="1562950" y="117053"/>
                  </a:lnTo>
                  <a:cubicBezTo>
                    <a:pt x="1558404" y="115070"/>
                    <a:pt x="1553035" y="113619"/>
                    <a:pt x="1546892" y="112700"/>
                  </a:cubicBezTo>
                  <a:cubicBezTo>
                    <a:pt x="1540701" y="111781"/>
                    <a:pt x="1534655" y="111346"/>
                    <a:pt x="1528657" y="111346"/>
                  </a:cubicBezTo>
                  <a:cubicBezTo>
                    <a:pt x="1516661" y="111346"/>
                    <a:pt x="1506068" y="113232"/>
                    <a:pt x="1496830" y="117005"/>
                  </a:cubicBezTo>
                  <a:cubicBezTo>
                    <a:pt x="1487591" y="120778"/>
                    <a:pt x="1480384" y="126098"/>
                    <a:pt x="1475209" y="133015"/>
                  </a:cubicBezTo>
                  <a:cubicBezTo>
                    <a:pt x="1470033" y="139932"/>
                    <a:pt x="1467470" y="147913"/>
                    <a:pt x="1467470" y="157055"/>
                  </a:cubicBezTo>
                  <a:cubicBezTo>
                    <a:pt x="1467470" y="165471"/>
                    <a:pt x="1469598" y="173065"/>
                    <a:pt x="1473855" y="179788"/>
                  </a:cubicBezTo>
                  <a:moveTo>
                    <a:pt x="1454991" y="54415"/>
                  </a:moveTo>
                  <a:cubicBezTo>
                    <a:pt x="1454265" y="54222"/>
                    <a:pt x="1453346" y="54125"/>
                    <a:pt x="1452282" y="54125"/>
                  </a:cubicBezTo>
                  <a:lnTo>
                    <a:pt x="1447639" y="54125"/>
                  </a:lnTo>
                  <a:cubicBezTo>
                    <a:pt x="1438932" y="54657"/>
                    <a:pt x="1430661" y="57753"/>
                    <a:pt x="1422874" y="63364"/>
                  </a:cubicBezTo>
                  <a:cubicBezTo>
                    <a:pt x="1415086" y="68974"/>
                    <a:pt x="1408653" y="76713"/>
                    <a:pt x="1403574" y="86484"/>
                  </a:cubicBezTo>
                  <a:lnTo>
                    <a:pt x="1403574" y="57366"/>
                  </a:lnTo>
                  <a:lnTo>
                    <a:pt x="1370103" y="57366"/>
                  </a:lnTo>
                  <a:lnTo>
                    <a:pt x="1370103" y="198555"/>
                  </a:lnTo>
                  <a:lnTo>
                    <a:pt x="1406573" y="198555"/>
                  </a:lnTo>
                  <a:lnTo>
                    <a:pt x="1406573" y="112313"/>
                  </a:lnTo>
                  <a:cubicBezTo>
                    <a:pt x="1410394" y="104332"/>
                    <a:pt x="1416634" y="98189"/>
                    <a:pt x="1425340" y="93933"/>
                  </a:cubicBezTo>
                  <a:cubicBezTo>
                    <a:pt x="1434047" y="89676"/>
                    <a:pt x="1443914" y="87548"/>
                    <a:pt x="1454991" y="87548"/>
                  </a:cubicBezTo>
                  <a:lnTo>
                    <a:pt x="1454991" y="54367"/>
                  </a:lnTo>
                  <a:close/>
                  <a:moveTo>
                    <a:pt x="1334503" y="0"/>
                  </a:moveTo>
                  <a:lnTo>
                    <a:pt x="1298033" y="0"/>
                  </a:lnTo>
                  <a:lnTo>
                    <a:pt x="1298033" y="36180"/>
                  </a:lnTo>
                  <a:lnTo>
                    <a:pt x="1334503" y="36180"/>
                  </a:lnTo>
                  <a:lnTo>
                    <a:pt x="1334503" y="0"/>
                  </a:lnTo>
                  <a:close/>
                  <a:moveTo>
                    <a:pt x="1334503" y="56011"/>
                  </a:moveTo>
                  <a:lnTo>
                    <a:pt x="1298033" y="56011"/>
                  </a:lnTo>
                  <a:lnTo>
                    <a:pt x="1298033" y="198555"/>
                  </a:lnTo>
                  <a:lnTo>
                    <a:pt x="1334503" y="198555"/>
                  </a:lnTo>
                  <a:lnTo>
                    <a:pt x="1334503" y="56011"/>
                  </a:lnTo>
                  <a:close/>
                  <a:moveTo>
                    <a:pt x="1223738" y="198604"/>
                  </a:moveTo>
                  <a:lnTo>
                    <a:pt x="1275977" y="57414"/>
                  </a:lnTo>
                  <a:lnTo>
                    <a:pt x="1241441" y="57414"/>
                  </a:lnTo>
                  <a:lnTo>
                    <a:pt x="1205261" y="165761"/>
                  </a:lnTo>
                  <a:lnTo>
                    <a:pt x="1169371" y="57414"/>
                  </a:lnTo>
                  <a:lnTo>
                    <a:pt x="1131546" y="57414"/>
                  </a:lnTo>
                  <a:lnTo>
                    <a:pt x="1184075" y="198604"/>
                  </a:lnTo>
                  <a:lnTo>
                    <a:pt x="1223786" y="198604"/>
                  </a:lnTo>
                  <a:close/>
                  <a:moveTo>
                    <a:pt x="1058074" y="171614"/>
                  </a:moveTo>
                  <a:cubicBezTo>
                    <a:pt x="1052802" y="173645"/>
                    <a:pt x="1047481" y="174661"/>
                    <a:pt x="1042015" y="174661"/>
                  </a:cubicBezTo>
                  <a:cubicBezTo>
                    <a:pt x="1036550" y="174661"/>
                    <a:pt x="1032245" y="173694"/>
                    <a:pt x="1028424" y="171759"/>
                  </a:cubicBezTo>
                  <a:cubicBezTo>
                    <a:pt x="1024602" y="169824"/>
                    <a:pt x="1021700" y="167260"/>
                    <a:pt x="1019717" y="164068"/>
                  </a:cubicBezTo>
                  <a:cubicBezTo>
                    <a:pt x="1017734" y="160876"/>
                    <a:pt x="1016718" y="157538"/>
                    <a:pt x="1016718" y="154007"/>
                  </a:cubicBezTo>
                  <a:cubicBezTo>
                    <a:pt x="1016718" y="147477"/>
                    <a:pt x="1019766" y="142205"/>
                    <a:pt x="1025812" y="138239"/>
                  </a:cubicBezTo>
                  <a:cubicBezTo>
                    <a:pt x="1031906" y="134273"/>
                    <a:pt x="1039645" y="132290"/>
                    <a:pt x="1049077" y="132290"/>
                  </a:cubicBezTo>
                  <a:cubicBezTo>
                    <a:pt x="1053624" y="132290"/>
                    <a:pt x="1058412" y="132773"/>
                    <a:pt x="1063491" y="133741"/>
                  </a:cubicBezTo>
                  <a:cubicBezTo>
                    <a:pt x="1068570" y="134708"/>
                    <a:pt x="1073310" y="136062"/>
                    <a:pt x="1077663" y="137852"/>
                  </a:cubicBezTo>
                  <a:lnTo>
                    <a:pt x="1077663" y="151927"/>
                  </a:lnTo>
                  <a:cubicBezTo>
                    <a:pt x="1077663" y="153717"/>
                    <a:pt x="1077035" y="155652"/>
                    <a:pt x="1075777" y="157780"/>
                  </a:cubicBezTo>
                  <a:cubicBezTo>
                    <a:pt x="1074519" y="159908"/>
                    <a:pt x="1072875" y="162037"/>
                    <a:pt x="1070892" y="164116"/>
                  </a:cubicBezTo>
                  <a:cubicBezTo>
                    <a:pt x="1067651" y="167115"/>
                    <a:pt x="1063346" y="169631"/>
                    <a:pt x="1058122" y="171662"/>
                  </a:cubicBezTo>
                  <a:moveTo>
                    <a:pt x="988519" y="179691"/>
                  </a:moveTo>
                  <a:cubicBezTo>
                    <a:pt x="992776" y="186415"/>
                    <a:pt x="998677" y="191687"/>
                    <a:pt x="1006222" y="195556"/>
                  </a:cubicBezTo>
                  <a:cubicBezTo>
                    <a:pt x="1013768" y="199426"/>
                    <a:pt x="1022232" y="201312"/>
                    <a:pt x="1031664" y="201312"/>
                  </a:cubicBezTo>
                  <a:cubicBezTo>
                    <a:pt x="1041096" y="201312"/>
                    <a:pt x="1050722" y="199136"/>
                    <a:pt x="1059960" y="194782"/>
                  </a:cubicBezTo>
                  <a:cubicBezTo>
                    <a:pt x="1069199" y="190429"/>
                    <a:pt x="1076938" y="184286"/>
                    <a:pt x="1083081" y="176305"/>
                  </a:cubicBezTo>
                  <a:lnTo>
                    <a:pt x="1083903" y="183658"/>
                  </a:lnTo>
                  <a:cubicBezTo>
                    <a:pt x="1084822" y="188398"/>
                    <a:pt x="1087095" y="192364"/>
                    <a:pt x="1090820" y="195653"/>
                  </a:cubicBezTo>
                  <a:cubicBezTo>
                    <a:pt x="1094544" y="198942"/>
                    <a:pt x="1100010" y="200538"/>
                    <a:pt x="1107265" y="200538"/>
                  </a:cubicBezTo>
                  <a:cubicBezTo>
                    <a:pt x="1109103" y="200538"/>
                    <a:pt x="1111280" y="200345"/>
                    <a:pt x="1113940" y="200006"/>
                  </a:cubicBezTo>
                  <a:cubicBezTo>
                    <a:pt x="1116552" y="199668"/>
                    <a:pt x="1119503" y="199184"/>
                    <a:pt x="1122792" y="198652"/>
                  </a:cubicBezTo>
                  <a:lnTo>
                    <a:pt x="1122792" y="169002"/>
                  </a:lnTo>
                  <a:cubicBezTo>
                    <a:pt x="1119696" y="168663"/>
                    <a:pt x="1117471" y="167647"/>
                    <a:pt x="1116117" y="166051"/>
                  </a:cubicBezTo>
                  <a:cubicBezTo>
                    <a:pt x="1114762" y="164455"/>
                    <a:pt x="1114085" y="161746"/>
                    <a:pt x="1114085" y="158022"/>
                  </a:cubicBezTo>
                  <a:lnTo>
                    <a:pt x="1114085" y="113232"/>
                  </a:lnTo>
                  <a:cubicBezTo>
                    <a:pt x="1114085" y="94658"/>
                    <a:pt x="1108426" y="80341"/>
                    <a:pt x="1097059" y="70329"/>
                  </a:cubicBezTo>
                  <a:cubicBezTo>
                    <a:pt x="1085741" y="60316"/>
                    <a:pt x="1069876" y="55286"/>
                    <a:pt x="1049561" y="55286"/>
                  </a:cubicBezTo>
                  <a:cubicBezTo>
                    <a:pt x="1038678" y="55286"/>
                    <a:pt x="1028279" y="56834"/>
                    <a:pt x="1018411" y="59929"/>
                  </a:cubicBezTo>
                  <a:cubicBezTo>
                    <a:pt x="1008495" y="63025"/>
                    <a:pt x="998870" y="67620"/>
                    <a:pt x="989438" y="73811"/>
                  </a:cubicBezTo>
                  <a:lnTo>
                    <a:pt x="1001143" y="97754"/>
                  </a:lnTo>
                  <a:cubicBezTo>
                    <a:pt x="1008931" y="92482"/>
                    <a:pt x="1016380" y="88516"/>
                    <a:pt x="1023442" y="85758"/>
                  </a:cubicBezTo>
                  <a:cubicBezTo>
                    <a:pt x="1030503" y="83050"/>
                    <a:pt x="1037952" y="81695"/>
                    <a:pt x="1045740" y="81695"/>
                  </a:cubicBezTo>
                  <a:cubicBezTo>
                    <a:pt x="1056236" y="81695"/>
                    <a:pt x="1064168" y="84114"/>
                    <a:pt x="1069537" y="88902"/>
                  </a:cubicBezTo>
                  <a:cubicBezTo>
                    <a:pt x="1074858" y="93691"/>
                    <a:pt x="1077567" y="100559"/>
                    <a:pt x="1077567" y="109459"/>
                  </a:cubicBezTo>
                  <a:lnTo>
                    <a:pt x="1077567" y="117053"/>
                  </a:lnTo>
                  <a:cubicBezTo>
                    <a:pt x="1073020" y="115070"/>
                    <a:pt x="1067699" y="113619"/>
                    <a:pt x="1061508" y="112700"/>
                  </a:cubicBezTo>
                  <a:cubicBezTo>
                    <a:pt x="1055365" y="111781"/>
                    <a:pt x="1049271" y="111346"/>
                    <a:pt x="1043273" y="111346"/>
                  </a:cubicBezTo>
                  <a:cubicBezTo>
                    <a:pt x="1031277" y="111346"/>
                    <a:pt x="1020685" y="113232"/>
                    <a:pt x="1011446" y="117005"/>
                  </a:cubicBezTo>
                  <a:cubicBezTo>
                    <a:pt x="1002208" y="120778"/>
                    <a:pt x="995001" y="126098"/>
                    <a:pt x="989825" y="133015"/>
                  </a:cubicBezTo>
                  <a:cubicBezTo>
                    <a:pt x="984650" y="139932"/>
                    <a:pt x="982086" y="147913"/>
                    <a:pt x="982086" y="157055"/>
                  </a:cubicBezTo>
                  <a:cubicBezTo>
                    <a:pt x="982086" y="165471"/>
                    <a:pt x="984214" y="173065"/>
                    <a:pt x="988471" y="179788"/>
                  </a:cubicBezTo>
                  <a:moveTo>
                    <a:pt x="962835" y="162665"/>
                  </a:moveTo>
                  <a:cubicBezTo>
                    <a:pt x="960659" y="163584"/>
                    <a:pt x="957756" y="164649"/>
                    <a:pt x="954129" y="165954"/>
                  </a:cubicBezTo>
                  <a:cubicBezTo>
                    <a:pt x="950501" y="167212"/>
                    <a:pt x="946777" y="167841"/>
                    <a:pt x="942955" y="167841"/>
                  </a:cubicBezTo>
                  <a:cubicBezTo>
                    <a:pt x="939134" y="167841"/>
                    <a:pt x="935990" y="166777"/>
                    <a:pt x="933427" y="164600"/>
                  </a:cubicBezTo>
                  <a:cubicBezTo>
                    <a:pt x="930912" y="162472"/>
                    <a:pt x="929509" y="158941"/>
                    <a:pt x="929364" y="154104"/>
                  </a:cubicBezTo>
                  <a:lnTo>
                    <a:pt x="929364" y="85372"/>
                  </a:lnTo>
                  <a:lnTo>
                    <a:pt x="959304" y="85372"/>
                  </a:lnTo>
                  <a:lnTo>
                    <a:pt x="959304" y="57366"/>
                  </a:lnTo>
                  <a:lnTo>
                    <a:pt x="929364" y="57366"/>
                  </a:lnTo>
                  <a:lnTo>
                    <a:pt x="929364" y="11125"/>
                  </a:lnTo>
                  <a:lnTo>
                    <a:pt x="892893" y="11125"/>
                  </a:lnTo>
                  <a:lnTo>
                    <a:pt x="892893" y="57366"/>
                  </a:lnTo>
                  <a:lnTo>
                    <a:pt x="874126" y="57366"/>
                  </a:lnTo>
                  <a:lnTo>
                    <a:pt x="874126" y="85372"/>
                  </a:lnTo>
                  <a:lnTo>
                    <a:pt x="892893" y="85372"/>
                  </a:lnTo>
                  <a:lnTo>
                    <a:pt x="892893" y="166487"/>
                  </a:lnTo>
                  <a:cubicBezTo>
                    <a:pt x="892893" y="174758"/>
                    <a:pt x="894586" y="181433"/>
                    <a:pt x="897924" y="186560"/>
                  </a:cubicBezTo>
                  <a:cubicBezTo>
                    <a:pt x="901261" y="191687"/>
                    <a:pt x="905760" y="195411"/>
                    <a:pt x="911370" y="197733"/>
                  </a:cubicBezTo>
                  <a:cubicBezTo>
                    <a:pt x="916981" y="200055"/>
                    <a:pt x="923172" y="201216"/>
                    <a:pt x="929896" y="201216"/>
                  </a:cubicBezTo>
                  <a:cubicBezTo>
                    <a:pt x="934975" y="201216"/>
                    <a:pt x="940005" y="200732"/>
                    <a:pt x="944987" y="199716"/>
                  </a:cubicBezTo>
                  <a:cubicBezTo>
                    <a:pt x="949969" y="198700"/>
                    <a:pt x="954661" y="197394"/>
                    <a:pt x="959014" y="195798"/>
                  </a:cubicBezTo>
                  <a:cubicBezTo>
                    <a:pt x="963367" y="194154"/>
                    <a:pt x="967092" y="192703"/>
                    <a:pt x="970187" y="191445"/>
                  </a:cubicBezTo>
                  <a:lnTo>
                    <a:pt x="962835" y="162617"/>
                  </a:lnTo>
                  <a:close/>
                  <a:moveTo>
                    <a:pt x="851006" y="110620"/>
                  </a:moveTo>
                  <a:cubicBezTo>
                    <a:pt x="851006" y="103800"/>
                    <a:pt x="850425" y="97077"/>
                    <a:pt x="849216" y="90450"/>
                  </a:cubicBezTo>
                  <a:cubicBezTo>
                    <a:pt x="848055" y="83824"/>
                    <a:pt x="845975" y="77874"/>
                    <a:pt x="842977" y="72554"/>
                  </a:cubicBezTo>
                  <a:cubicBezTo>
                    <a:pt x="839978" y="67281"/>
                    <a:pt x="835624" y="63025"/>
                    <a:pt x="829917" y="59929"/>
                  </a:cubicBezTo>
                  <a:cubicBezTo>
                    <a:pt x="824209" y="56785"/>
                    <a:pt x="816906" y="55238"/>
                    <a:pt x="808006" y="55238"/>
                  </a:cubicBezTo>
                  <a:cubicBezTo>
                    <a:pt x="799831" y="55238"/>
                    <a:pt x="792092" y="56350"/>
                    <a:pt x="784740" y="58575"/>
                  </a:cubicBezTo>
                  <a:cubicBezTo>
                    <a:pt x="777388" y="60848"/>
                    <a:pt x="770907" y="64041"/>
                    <a:pt x="765296" y="68249"/>
                  </a:cubicBezTo>
                  <a:cubicBezTo>
                    <a:pt x="759685" y="72457"/>
                    <a:pt x="755041" y="77632"/>
                    <a:pt x="751414" y="83727"/>
                  </a:cubicBezTo>
                  <a:lnTo>
                    <a:pt x="751414" y="57366"/>
                  </a:lnTo>
                  <a:lnTo>
                    <a:pt x="718474" y="57366"/>
                  </a:lnTo>
                  <a:lnTo>
                    <a:pt x="718474" y="198555"/>
                  </a:lnTo>
                  <a:lnTo>
                    <a:pt x="754945" y="198555"/>
                  </a:lnTo>
                  <a:lnTo>
                    <a:pt x="754945" y="116231"/>
                  </a:lnTo>
                  <a:cubicBezTo>
                    <a:pt x="756783" y="110572"/>
                    <a:pt x="759685" y="105541"/>
                    <a:pt x="763651" y="101237"/>
                  </a:cubicBezTo>
                  <a:cubicBezTo>
                    <a:pt x="767666" y="96883"/>
                    <a:pt x="772116" y="93498"/>
                    <a:pt x="777146" y="91031"/>
                  </a:cubicBezTo>
                  <a:cubicBezTo>
                    <a:pt x="782128" y="88564"/>
                    <a:pt x="787062" y="87306"/>
                    <a:pt x="791996" y="87306"/>
                  </a:cubicBezTo>
                  <a:cubicBezTo>
                    <a:pt x="799057" y="87306"/>
                    <a:pt x="804620" y="89918"/>
                    <a:pt x="808586" y="95094"/>
                  </a:cubicBezTo>
                  <a:cubicBezTo>
                    <a:pt x="812552" y="100269"/>
                    <a:pt x="814584" y="108492"/>
                    <a:pt x="814584" y="119762"/>
                  </a:cubicBezTo>
                  <a:lnTo>
                    <a:pt x="814584" y="198604"/>
                  </a:lnTo>
                  <a:lnTo>
                    <a:pt x="851054" y="198604"/>
                  </a:lnTo>
                  <a:lnTo>
                    <a:pt x="851054" y="110620"/>
                  </a:lnTo>
                  <a:close/>
                  <a:moveTo>
                    <a:pt x="584395" y="106654"/>
                  </a:moveTo>
                  <a:cubicBezTo>
                    <a:pt x="587684" y="100318"/>
                    <a:pt x="592086" y="95336"/>
                    <a:pt x="597745" y="91708"/>
                  </a:cubicBezTo>
                  <a:cubicBezTo>
                    <a:pt x="603356" y="88080"/>
                    <a:pt x="609692" y="86242"/>
                    <a:pt x="616803" y="86242"/>
                  </a:cubicBezTo>
                  <a:cubicBezTo>
                    <a:pt x="623913" y="86242"/>
                    <a:pt x="629959" y="88032"/>
                    <a:pt x="635570" y="91563"/>
                  </a:cubicBezTo>
                  <a:cubicBezTo>
                    <a:pt x="641181" y="95142"/>
                    <a:pt x="645679" y="100124"/>
                    <a:pt x="649017" y="106509"/>
                  </a:cubicBezTo>
                  <a:cubicBezTo>
                    <a:pt x="652354" y="112942"/>
                    <a:pt x="654047" y="120101"/>
                    <a:pt x="654047" y="128130"/>
                  </a:cubicBezTo>
                  <a:cubicBezTo>
                    <a:pt x="654047" y="136159"/>
                    <a:pt x="652354" y="143560"/>
                    <a:pt x="649017" y="149896"/>
                  </a:cubicBezTo>
                  <a:cubicBezTo>
                    <a:pt x="645679" y="156232"/>
                    <a:pt x="641181" y="161214"/>
                    <a:pt x="635570" y="164842"/>
                  </a:cubicBezTo>
                  <a:cubicBezTo>
                    <a:pt x="629959" y="168470"/>
                    <a:pt x="623671" y="170308"/>
                    <a:pt x="616803" y="170308"/>
                  </a:cubicBezTo>
                  <a:cubicBezTo>
                    <a:pt x="609934" y="170308"/>
                    <a:pt x="603356" y="168518"/>
                    <a:pt x="597745" y="164987"/>
                  </a:cubicBezTo>
                  <a:cubicBezTo>
                    <a:pt x="592134" y="161408"/>
                    <a:pt x="587684" y="156474"/>
                    <a:pt x="584395" y="150186"/>
                  </a:cubicBezTo>
                  <a:cubicBezTo>
                    <a:pt x="581155" y="143850"/>
                    <a:pt x="579510" y="136594"/>
                    <a:pt x="579510" y="128420"/>
                  </a:cubicBezTo>
                  <a:cubicBezTo>
                    <a:pt x="579510" y="120246"/>
                    <a:pt x="581155" y="112990"/>
                    <a:pt x="584395" y="106654"/>
                  </a:cubicBezTo>
                  <a:moveTo>
                    <a:pt x="648049" y="195556"/>
                  </a:moveTo>
                  <a:cubicBezTo>
                    <a:pt x="657288" y="191687"/>
                    <a:pt x="665123" y="186366"/>
                    <a:pt x="671557" y="179546"/>
                  </a:cubicBezTo>
                  <a:cubicBezTo>
                    <a:pt x="677990" y="172726"/>
                    <a:pt x="682875" y="164939"/>
                    <a:pt x="686261" y="156136"/>
                  </a:cubicBezTo>
                  <a:cubicBezTo>
                    <a:pt x="689598" y="147332"/>
                    <a:pt x="691291" y="138094"/>
                    <a:pt x="691291" y="128420"/>
                  </a:cubicBezTo>
                  <a:cubicBezTo>
                    <a:pt x="691291" y="118746"/>
                    <a:pt x="689598" y="109217"/>
                    <a:pt x="686261" y="100463"/>
                  </a:cubicBezTo>
                  <a:cubicBezTo>
                    <a:pt x="682923" y="91659"/>
                    <a:pt x="677941" y="83872"/>
                    <a:pt x="671411" y="77052"/>
                  </a:cubicBezTo>
                  <a:cubicBezTo>
                    <a:pt x="664882" y="70232"/>
                    <a:pt x="657046" y="64911"/>
                    <a:pt x="647904" y="61042"/>
                  </a:cubicBezTo>
                  <a:cubicBezTo>
                    <a:pt x="638762" y="57172"/>
                    <a:pt x="628363" y="55238"/>
                    <a:pt x="616754" y="55238"/>
                  </a:cubicBezTo>
                  <a:cubicBezTo>
                    <a:pt x="605146" y="55238"/>
                    <a:pt x="594698" y="57172"/>
                    <a:pt x="585459" y="61042"/>
                  </a:cubicBezTo>
                  <a:cubicBezTo>
                    <a:pt x="576221" y="64911"/>
                    <a:pt x="568337" y="70232"/>
                    <a:pt x="561904" y="77052"/>
                  </a:cubicBezTo>
                  <a:cubicBezTo>
                    <a:pt x="555471" y="83872"/>
                    <a:pt x="550537" y="91659"/>
                    <a:pt x="547054" y="100463"/>
                  </a:cubicBezTo>
                  <a:cubicBezTo>
                    <a:pt x="543620" y="109266"/>
                    <a:pt x="541879" y="118601"/>
                    <a:pt x="541879" y="128420"/>
                  </a:cubicBezTo>
                  <a:cubicBezTo>
                    <a:pt x="541879" y="138239"/>
                    <a:pt x="543620" y="147332"/>
                    <a:pt x="547054" y="156136"/>
                  </a:cubicBezTo>
                  <a:cubicBezTo>
                    <a:pt x="550489" y="164939"/>
                    <a:pt x="555422" y="172726"/>
                    <a:pt x="561904" y="179546"/>
                  </a:cubicBezTo>
                  <a:cubicBezTo>
                    <a:pt x="568337" y="186366"/>
                    <a:pt x="576173" y="191687"/>
                    <a:pt x="585459" y="195556"/>
                  </a:cubicBezTo>
                  <a:cubicBezTo>
                    <a:pt x="594698" y="199426"/>
                    <a:pt x="605146" y="201361"/>
                    <a:pt x="616754" y="201361"/>
                  </a:cubicBezTo>
                  <a:cubicBezTo>
                    <a:pt x="628363" y="201361"/>
                    <a:pt x="638811" y="199426"/>
                    <a:pt x="648049" y="195556"/>
                  </a:cubicBezTo>
                  <a:moveTo>
                    <a:pt x="481514" y="198604"/>
                  </a:moveTo>
                  <a:lnTo>
                    <a:pt x="533753" y="57414"/>
                  </a:lnTo>
                  <a:lnTo>
                    <a:pt x="499217" y="57414"/>
                  </a:lnTo>
                  <a:lnTo>
                    <a:pt x="463037" y="165761"/>
                  </a:lnTo>
                  <a:lnTo>
                    <a:pt x="427099" y="57414"/>
                  </a:lnTo>
                  <a:lnTo>
                    <a:pt x="389274" y="57414"/>
                  </a:lnTo>
                  <a:lnTo>
                    <a:pt x="441803" y="198604"/>
                  </a:lnTo>
                  <a:lnTo>
                    <a:pt x="481514" y="198604"/>
                  </a:lnTo>
                  <a:close/>
                  <a:moveTo>
                    <a:pt x="321267" y="166148"/>
                  </a:moveTo>
                  <a:cubicBezTo>
                    <a:pt x="321267" y="177418"/>
                    <a:pt x="324411" y="186124"/>
                    <a:pt x="330651" y="192219"/>
                  </a:cubicBezTo>
                  <a:cubicBezTo>
                    <a:pt x="336891" y="198313"/>
                    <a:pt x="345742" y="201361"/>
                    <a:pt x="357206" y="201361"/>
                  </a:cubicBezTo>
                  <a:cubicBezTo>
                    <a:pt x="362478" y="201361"/>
                    <a:pt x="368379" y="200732"/>
                    <a:pt x="374909" y="199474"/>
                  </a:cubicBezTo>
                  <a:cubicBezTo>
                    <a:pt x="381439" y="198217"/>
                    <a:pt x="387146" y="196379"/>
                    <a:pt x="392031" y="194057"/>
                  </a:cubicBezTo>
                  <a:lnTo>
                    <a:pt x="387146" y="166293"/>
                  </a:lnTo>
                  <a:cubicBezTo>
                    <a:pt x="384776" y="167357"/>
                    <a:pt x="382067" y="168276"/>
                    <a:pt x="378972" y="169002"/>
                  </a:cubicBezTo>
                  <a:cubicBezTo>
                    <a:pt x="375876" y="169727"/>
                    <a:pt x="372877" y="170066"/>
                    <a:pt x="369975" y="170066"/>
                  </a:cubicBezTo>
                  <a:cubicBezTo>
                    <a:pt x="366154" y="170066"/>
                    <a:pt x="363155" y="168953"/>
                    <a:pt x="360979" y="166680"/>
                  </a:cubicBezTo>
                  <a:cubicBezTo>
                    <a:pt x="358802" y="164407"/>
                    <a:pt x="357689" y="160005"/>
                    <a:pt x="357689" y="153427"/>
                  </a:cubicBezTo>
                  <a:lnTo>
                    <a:pt x="357689" y="48"/>
                  </a:lnTo>
                  <a:lnTo>
                    <a:pt x="321219" y="48"/>
                  </a:lnTo>
                  <a:lnTo>
                    <a:pt x="321219" y="166196"/>
                  </a:lnTo>
                  <a:close/>
                  <a:moveTo>
                    <a:pt x="228786" y="171614"/>
                  </a:moveTo>
                  <a:cubicBezTo>
                    <a:pt x="223514" y="173645"/>
                    <a:pt x="218193" y="174661"/>
                    <a:pt x="212727" y="174661"/>
                  </a:cubicBezTo>
                  <a:cubicBezTo>
                    <a:pt x="207262" y="174661"/>
                    <a:pt x="202908" y="173694"/>
                    <a:pt x="199136" y="171759"/>
                  </a:cubicBezTo>
                  <a:cubicBezTo>
                    <a:pt x="195314" y="169824"/>
                    <a:pt x="192412" y="167260"/>
                    <a:pt x="190429" y="164068"/>
                  </a:cubicBezTo>
                  <a:cubicBezTo>
                    <a:pt x="188446" y="160876"/>
                    <a:pt x="187430" y="157538"/>
                    <a:pt x="187430" y="154007"/>
                  </a:cubicBezTo>
                  <a:cubicBezTo>
                    <a:pt x="187430" y="147477"/>
                    <a:pt x="190478" y="142205"/>
                    <a:pt x="196524" y="138239"/>
                  </a:cubicBezTo>
                  <a:cubicBezTo>
                    <a:pt x="202618" y="134273"/>
                    <a:pt x="210357" y="132290"/>
                    <a:pt x="219789" y="132290"/>
                  </a:cubicBezTo>
                  <a:cubicBezTo>
                    <a:pt x="224336" y="132290"/>
                    <a:pt x="229124" y="132773"/>
                    <a:pt x="234203" y="133741"/>
                  </a:cubicBezTo>
                  <a:cubicBezTo>
                    <a:pt x="239282" y="134708"/>
                    <a:pt x="243974" y="136062"/>
                    <a:pt x="248327" y="137852"/>
                  </a:cubicBezTo>
                  <a:lnTo>
                    <a:pt x="248327" y="151927"/>
                  </a:lnTo>
                  <a:cubicBezTo>
                    <a:pt x="248327" y="153717"/>
                    <a:pt x="247698" y="155652"/>
                    <a:pt x="246441" y="157780"/>
                  </a:cubicBezTo>
                  <a:cubicBezTo>
                    <a:pt x="245183" y="159908"/>
                    <a:pt x="243538" y="162037"/>
                    <a:pt x="241555" y="164116"/>
                  </a:cubicBezTo>
                  <a:cubicBezTo>
                    <a:pt x="238266" y="167115"/>
                    <a:pt x="234010" y="169631"/>
                    <a:pt x="228786" y="171662"/>
                  </a:cubicBezTo>
                  <a:moveTo>
                    <a:pt x="159279" y="179691"/>
                  </a:moveTo>
                  <a:cubicBezTo>
                    <a:pt x="163536" y="186415"/>
                    <a:pt x="169437" y="191687"/>
                    <a:pt x="176982" y="195556"/>
                  </a:cubicBezTo>
                  <a:cubicBezTo>
                    <a:pt x="184528" y="199426"/>
                    <a:pt x="192993" y="201312"/>
                    <a:pt x="202425" y="201312"/>
                  </a:cubicBezTo>
                  <a:cubicBezTo>
                    <a:pt x="211857" y="201312"/>
                    <a:pt x="221482" y="199136"/>
                    <a:pt x="230721" y="194782"/>
                  </a:cubicBezTo>
                  <a:cubicBezTo>
                    <a:pt x="239959" y="190429"/>
                    <a:pt x="247698" y="184286"/>
                    <a:pt x="253841" y="176305"/>
                  </a:cubicBezTo>
                  <a:lnTo>
                    <a:pt x="254663" y="183658"/>
                  </a:lnTo>
                  <a:cubicBezTo>
                    <a:pt x="255582" y="188398"/>
                    <a:pt x="257856" y="192364"/>
                    <a:pt x="261580" y="195653"/>
                  </a:cubicBezTo>
                  <a:cubicBezTo>
                    <a:pt x="265304" y="198942"/>
                    <a:pt x="270770" y="200538"/>
                    <a:pt x="278026" y="200538"/>
                  </a:cubicBezTo>
                  <a:cubicBezTo>
                    <a:pt x="279815" y="200538"/>
                    <a:pt x="282040" y="200345"/>
                    <a:pt x="284700" y="200006"/>
                  </a:cubicBezTo>
                  <a:cubicBezTo>
                    <a:pt x="287312" y="199668"/>
                    <a:pt x="290263" y="199184"/>
                    <a:pt x="293552" y="198652"/>
                  </a:cubicBezTo>
                  <a:lnTo>
                    <a:pt x="293552" y="169002"/>
                  </a:lnTo>
                  <a:cubicBezTo>
                    <a:pt x="290456" y="168663"/>
                    <a:pt x="288231" y="167647"/>
                    <a:pt x="286877" y="166051"/>
                  </a:cubicBezTo>
                  <a:cubicBezTo>
                    <a:pt x="285523" y="164455"/>
                    <a:pt x="284846" y="161746"/>
                    <a:pt x="284846" y="158022"/>
                  </a:cubicBezTo>
                  <a:lnTo>
                    <a:pt x="284846" y="113232"/>
                  </a:lnTo>
                  <a:cubicBezTo>
                    <a:pt x="284846" y="94658"/>
                    <a:pt x="279186" y="80341"/>
                    <a:pt x="267820" y="70329"/>
                  </a:cubicBezTo>
                  <a:cubicBezTo>
                    <a:pt x="256501" y="60316"/>
                    <a:pt x="240636" y="55286"/>
                    <a:pt x="220321" y="55286"/>
                  </a:cubicBezTo>
                  <a:cubicBezTo>
                    <a:pt x="209438" y="55286"/>
                    <a:pt x="199039" y="56834"/>
                    <a:pt x="189172" y="59929"/>
                  </a:cubicBezTo>
                  <a:cubicBezTo>
                    <a:pt x="179304" y="63025"/>
                    <a:pt x="169630" y="67620"/>
                    <a:pt x="160198" y="73811"/>
                  </a:cubicBezTo>
                  <a:lnTo>
                    <a:pt x="171904" y="97754"/>
                  </a:lnTo>
                  <a:cubicBezTo>
                    <a:pt x="179691" y="92482"/>
                    <a:pt x="187140" y="88516"/>
                    <a:pt x="194202" y="85758"/>
                  </a:cubicBezTo>
                  <a:cubicBezTo>
                    <a:pt x="201264" y="83050"/>
                    <a:pt x="208713" y="81695"/>
                    <a:pt x="216500" y="81695"/>
                  </a:cubicBezTo>
                  <a:cubicBezTo>
                    <a:pt x="226996" y="81695"/>
                    <a:pt x="234977" y="84114"/>
                    <a:pt x="240298" y="88902"/>
                  </a:cubicBezTo>
                  <a:cubicBezTo>
                    <a:pt x="245667" y="93691"/>
                    <a:pt x="248327" y="100559"/>
                    <a:pt x="248327" y="109459"/>
                  </a:cubicBezTo>
                  <a:lnTo>
                    <a:pt x="248327" y="117053"/>
                  </a:lnTo>
                  <a:cubicBezTo>
                    <a:pt x="243780" y="115070"/>
                    <a:pt x="238460" y="113619"/>
                    <a:pt x="232268" y="112700"/>
                  </a:cubicBezTo>
                  <a:cubicBezTo>
                    <a:pt x="226077" y="111781"/>
                    <a:pt x="220031" y="111346"/>
                    <a:pt x="214033" y="111346"/>
                  </a:cubicBezTo>
                  <a:cubicBezTo>
                    <a:pt x="202038" y="111346"/>
                    <a:pt x="191445" y="113232"/>
                    <a:pt x="182206" y="117005"/>
                  </a:cubicBezTo>
                  <a:cubicBezTo>
                    <a:pt x="172968" y="120778"/>
                    <a:pt x="165761" y="126098"/>
                    <a:pt x="160585" y="133015"/>
                  </a:cubicBezTo>
                  <a:cubicBezTo>
                    <a:pt x="155410" y="139932"/>
                    <a:pt x="152846" y="147913"/>
                    <a:pt x="152846" y="157055"/>
                  </a:cubicBezTo>
                  <a:cubicBezTo>
                    <a:pt x="152846" y="165471"/>
                    <a:pt x="154975" y="173065"/>
                    <a:pt x="159231" y="179788"/>
                  </a:cubicBezTo>
                  <a:moveTo>
                    <a:pt x="92191" y="198604"/>
                  </a:moveTo>
                  <a:lnTo>
                    <a:pt x="144430" y="57414"/>
                  </a:lnTo>
                  <a:lnTo>
                    <a:pt x="109895" y="57414"/>
                  </a:lnTo>
                  <a:lnTo>
                    <a:pt x="73715" y="165761"/>
                  </a:lnTo>
                  <a:lnTo>
                    <a:pt x="37825" y="57414"/>
                  </a:lnTo>
                  <a:lnTo>
                    <a:pt x="0" y="57414"/>
                  </a:lnTo>
                  <a:lnTo>
                    <a:pt x="52529" y="198604"/>
                  </a:lnTo>
                  <a:lnTo>
                    <a:pt x="92240" y="198604"/>
                  </a:lnTo>
                  <a:close/>
                </a:path>
              </a:pathLst>
            </a:custGeom>
            <a:solidFill>
              <a:schemeClr val="accent1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55BF51C-044A-397E-F3CF-5B97B93E695A}"/>
                </a:ext>
              </a:extLst>
            </p:cNvPr>
            <p:cNvSpPr/>
            <p:nvPr/>
          </p:nvSpPr>
          <p:spPr>
            <a:xfrm>
              <a:off x="1141037" y="6006571"/>
              <a:ext cx="1052124" cy="255195"/>
            </a:xfrm>
            <a:custGeom>
              <a:avLst/>
              <a:gdLst>
                <a:gd name="connsiteX0" fmla="*/ 987358 w 1052124"/>
                <a:gd name="connsiteY0" fmla="*/ 170259 h 255195"/>
                <a:gd name="connsiteX1" fmla="*/ 971300 w 1052124"/>
                <a:gd name="connsiteY1" fmla="*/ 173307 h 255195"/>
                <a:gd name="connsiteX2" fmla="*/ 957708 w 1052124"/>
                <a:gd name="connsiteY2" fmla="*/ 170404 h 255195"/>
                <a:gd name="connsiteX3" fmla="*/ 949002 w 1052124"/>
                <a:gd name="connsiteY3" fmla="*/ 162714 h 255195"/>
                <a:gd name="connsiteX4" fmla="*/ 946003 w 1052124"/>
                <a:gd name="connsiteY4" fmla="*/ 152653 h 255195"/>
                <a:gd name="connsiteX5" fmla="*/ 955096 w 1052124"/>
                <a:gd name="connsiteY5" fmla="*/ 136885 h 255195"/>
                <a:gd name="connsiteX6" fmla="*/ 978362 w 1052124"/>
                <a:gd name="connsiteY6" fmla="*/ 130935 h 255195"/>
                <a:gd name="connsiteX7" fmla="*/ 992776 w 1052124"/>
                <a:gd name="connsiteY7" fmla="*/ 132386 h 255195"/>
                <a:gd name="connsiteX8" fmla="*/ 1006899 w 1052124"/>
                <a:gd name="connsiteY8" fmla="*/ 136498 h 255195"/>
                <a:gd name="connsiteX9" fmla="*/ 1006899 w 1052124"/>
                <a:gd name="connsiteY9" fmla="*/ 150573 h 255195"/>
                <a:gd name="connsiteX10" fmla="*/ 1005013 w 1052124"/>
                <a:gd name="connsiteY10" fmla="*/ 156426 h 255195"/>
                <a:gd name="connsiteX11" fmla="*/ 1000128 w 1052124"/>
                <a:gd name="connsiteY11" fmla="*/ 162810 h 255195"/>
                <a:gd name="connsiteX12" fmla="*/ 987358 w 1052124"/>
                <a:gd name="connsiteY12" fmla="*/ 170356 h 255195"/>
                <a:gd name="connsiteX13" fmla="*/ 917852 w 1052124"/>
                <a:gd name="connsiteY13" fmla="*/ 178337 h 255195"/>
                <a:gd name="connsiteX14" fmla="*/ 935555 w 1052124"/>
                <a:gd name="connsiteY14" fmla="*/ 194202 h 255195"/>
                <a:gd name="connsiteX15" fmla="*/ 960997 w 1052124"/>
                <a:gd name="connsiteY15" fmla="*/ 199958 h 255195"/>
                <a:gd name="connsiteX16" fmla="*/ 989293 w 1052124"/>
                <a:gd name="connsiteY16" fmla="*/ 193428 h 255195"/>
                <a:gd name="connsiteX17" fmla="*/ 1012414 w 1052124"/>
                <a:gd name="connsiteY17" fmla="*/ 174903 h 255195"/>
                <a:gd name="connsiteX18" fmla="*/ 1013236 w 1052124"/>
                <a:gd name="connsiteY18" fmla="*/ 182255 h 255195"/>
                <a:gd name="connsiteX19" fmla="*/ 1020153 w 1052124"/>
                <a:gd name="connsiteY19" fmla="*/ 194202 h 255195"/>
                <a:gd name="connsiteX20" fmla="*/ 1036598 w 1052124"/>
                <a:gd name="connsiteY20" fmla="*/ 199087 h 255195"/>
                <a:gd name="connsiteX21" fmla="*/ 1043273 w 1052124"/>
                <a:gd name="connsiteY21" fmla="*/ 198555 h 255195"/>
                <a:gd name="connsiteX22" fmla="*/ 1052125 w 1052124"/>
                <a:gd name="connsiteY22" fmla="*/ 197201 h 255195"/>
                <a:gd name="connsiteX23" fmla="*/ 1052125 w 1052124"/>
                <a:gd name="connsiteY23" fmla="*/ 167551 h 255195"/>
                <a:gd name="connsiteX24" fmla="*/ 1045450 w 1052124"/>
                <a:gd name="connsiteY24" fmla="*/ 164600 h 255195"/>
                <a:gd name="connsiteX25" fmla="*/ 1043418 w 1052124"/>
                <a:gd name="connsiteY25" fmla="*/ 156571 h 255195"/>
                <a:gd name="connsiteX26" fmla="*/ 1043418 w 1052124"/>
                <a:gd name="connsiteY26" fmla="*/ 111781 h 255195"/>
                <a:gd name="connsiteX27" fmla="*/ 1026392 w 1052124"/>
                <a:gd name="connsiteY27" fmla="*/ 68878 h 255195"/>
                <a:gd name="connsiteX28" fmla="*/ 978894 w 1052124"/>
                <a:gd name="connsiteY28" fmla="*/ 53835 h 255195"/>
                <a:gd name="connsiteX29" fmla="*/ 947744 w 1052124"/>
                <a:gd name="connsiteY29" fmla="*/ 58478 h 255195"/>
                <a:gd name="connsiteX30" fmla="*/ 918771 w 1052124"/>
                <a:gd name="connsiteY30" fmla="*/ 72360 h 255195"/>
                <a:gd name="connsiteX31" fmla="*/ 930476 w 1052124"/>
                <a:gd name="connsiteY31" fmla="*/ 96303 h 255195"/>
                <a:gd name="connsiteX32" fmla="*/ 952774 w 1052124"/>
                <a:gd name="connsiteY32" fmla="*/ 84356 h 255195"/>
                <a:gd name="connsiteX33" fmla="*/ 975073 w 1052124"/>
                <a:gd name="connsiteY33" fmla="*/ 80293 h 255195"/>
                <a:gd name="connsiteX34" fmla="*/ 998870 w 1052124"/>
                <a:gd name="connsiteY34" fmla="*/ 87500 h 255195"/>
                <a:gd name="connsiteX35" fmla="*/ 1006899 w 1052124"/>
                <a:gd name="connsiteY35" fmla="*/ 108057 h 255195"/>
                <a:gd name="connsiteX36" fmla="*/ 1006899 w 1052124"/>
                <a:gd name="connsiteY36" fmla="*/ 115651 h 255195"/>
                <a:gd name="connsiteX37" fmla="*/ 990841 w 1052124"/>
                <a:gd name="connsiteY37" fmla="*/ 111297 h 255195"/>
                <a:gd name="connsiteX38" fmla="*/ 972606 w 1052124"/>
                <a:gd name="connsiteY38" fmla="*/ 109943 h 255195"/>
                <a:gd name="connsiteX39" fmla="*/ 940779 w 1052124"/>
                <a:gd name="connsiteY39" fmla="*/ 115602 h 255195"/>
                <a:gd name="connsiteX40" fmla="*/ 919158 w 1052124"/>
                <a:gd name="connsiteY40" fmla="*/ 131612 h 255195"/>
                <a:gd name="connsiteX41" fmla="*/ 911419 w 1052124"/>
                <a:gd name="connsiteY41" fmla="*/ 155652 h 255195"/>
                <a:gd name="connsiteX42" fmla="*/ 917804 w 1052124"/>
                <a:gd name="connsiteY42" fmla="*/ 178385 h 255195"/>
                <a:gd name="connsiteX43" fmla="*/ 885300 w 1052124"/>
                <a:gd name="connsiteY43" fmla="*/ 0 h 255195"/>
                <a:gd name="connsiteX44" fmla="*/ 848829 w 1052124"/>
                <a:gd name="connsiteY44" fmla="*/ 0 h 255195"/>
                <a:gd name="connsiteX45" fmla="*/ 848829 w 1052124"/>
                <a:gd name="connsiteY45" fmla="*/ 36180 h 255195"/>
                <a:gd name="connsiteX46" fmla="*/ 885300 w 1052124"/>
                <a:gd name="connsiteY46" fmla="*/ 36180 h 255195"/>
                <a:gd name="connsiteX47" fmla="*/ 885300 w 1052124"/>
                <a:gd name="connsiteY47" fmla="*/ 0 h 255195"/>
                <a:gd name="connsiteX48" fmla="*/ 860970 w 1052124"/>
                <a:gd name="connsiteY48" fmla="*/ 244071 h 255195"/>
                <a:gd name="connsiteX49" fmla="*/ 878673 w 1052124"/>
                <a:gd name="connsiteY49" fmla="*/ 225690 h 255195"/>
                <a:gd name="connsiteX50" fmla="*/ 885348 w 1052124"/>
                <a:gd name="connsiteY50" fmla="*/ 198652 h 255195"/>
                <a:gd name="connsiteX51" fmla="*/ 885348 w 1052124"/>
                <a:gd name="connsiteY51" fmla="*/ 56060 h 255195"/>
                <a:gd name="connsiteX52" fmla="*/ 848878 w 1052124"/>
                <a:gd name="connsiteY52" fmla="*/ 56060 h 255195"/>
                <a:gd name="connsiteX53" fmla="*/ 848878 w 1052124"/>
                <a:gd name="connsiteY53" fmla="*/ 201216 h 255195"/>
                <a:gd name="connsiteX54" fmla="*/ 846556 w 1052124"/>
                <a:gd name="connsiteY54" fmla="*/ 210406 h 255195"/>
                <a:gd name="connsiteX55" fmla="*/ 840316 w 1052124"/>
                <a:gd name="connsiteY55" fmla="*/ 216742 h 255195"/>
                <a:gd name="connsiteX56" fmla="*/ 831465 w 1052124"/>
                <a:gd name="connsiteY56" fmla="*/ 219015 h 255195"/>
                <a:gd name="connsiteX57" fmla="*/ 822758 w 1052124"/>
                <a:gd name="connsiteY57" fmla="*/ 217661 h 255195"/>
                <a:gd name="connsiteX58" fmla="*/ 815406 w 1052124"/>
                <a:gd name="connsiteY58" fmla="*/ 213018 h 255195"/>
                <a:gd name="connsiteX59" fmla="*/ 799638 w 1052124"/>
                <a:gd name="connsiteY59" fmla="*/ 237783 h 255195"/>
                <a:gd name="connsiteX60" fmla="*/ 816519 w 1052124"/>
                <a:gd name="connsiteY60" fmla="*/ 247456 h 255195"/>
                <a:gd name="connsiteX61" fmla="*/ 835818 w 1052124"/>
                <a:gd name="connsiteY61" fmla="*/ 250600 h 255195"/>
                <a:gd name="connsiteX62" fmla="*/ 860970 w 1052124"/>
                <a:gd name="connsiteY62" fmla="*/ 244119 h 255195"/>
                <a:gd name="connsiteX63" fmla="*/ 744642 w 1052124"/>
                <a:gd name="connsiteY63" fmla="*/ 106122 h 255195"/>
                <a:gd name="connsiteX64" fmla="*/ 662221 w 1052124"/>
                <a:gd name="connsiteY64" fmla="*/ 106122 h 255195"/>
                <a:gd name="connsiteX65" fmla="*/ 662221 w 1052124"/>
                <a:gd name="connsiteY65" fmla="*/ 139061 h 255195"/>
                <a:gd name="connsiteX66" fmla="*/ 744642 w 1052124"/>
                <a:gd name="connsiteY66" fmla="*/ 139061 h 255195"/>
                <a:gd name="connsiteX67" fmla="*/ 744642 w 1052124"/>
                <a:gd name="connsiteY67" fmla="*/ 106122 h 255195"/>
                <a:gd name="connsiteX68" fmla="*/ 570272 w 1052124"/>
                <a:gd name="connsiteY68" fmla="*/ 170259 h 255195"/>
                <a:gd name="connsiteX69" fmla="*/ 554213 w 1052124"/>
                <a:gd name="connsiteY69" fmla="*/ 173307 h 255195"/>
                <a:gd name="connsiteX70" fmla="*/ 540621 w 1052124"/>
                <a:gd name="connsiteY70" fmla="*/ 170404 h 255195"/>
                <a:gd name="connsiteX71" fmla="*/ 531915 w 1052124"/>
                <a:gd name="connsiteY71" fmla="*/ 162714 h 255195"/>
                <a:gd name="connsiteX72" fmla="*/ 528916 w 1052124"/>
                <a:gd name="connsiteY72" fmla="*/ 152653 h 255195"/>
                <a:gd name="connsiteX73" fmla="*/ 538009 w 1052124"/>
                <a:gd name="connsiteY73" fmla="*/ 136885 h 255195"/>
                <a:gd name="connsiteX74" fmla="*/ 561275 w 1052124"/>
                <a:gd name="connsiteY74" fmla="*/ 130935 h 255195"/>
                <a:gd name="connsiteX75" fmla="*/ 575689 w 1052124"/>
                <a:gd name="connsiteY75" fmla="*/ 132386 h 255195"/>
                <a:gd name="connsiteX76" fmla="*/ 589813 w 1052124"/>
                <a:gd name="connsiteY76" fmla="*/ 136498 h 255195"/>
                <a:gd name="connsiteX77" fmla="*/ 589813 w 1052124"/>
                <a:gd name="connsiteY77" fmla="*/ 150573 h 255195"/>
                <a:gd name="connsiteX78" fmla="*/ 587926 w 1052124"/>
                <a:gd name="connsiteY78" fmla="*/ 156426 h 255195"/>
                <a:gd name="connsiteX79" fmla="*/ 583041 w 1052124"/>
                <a:gd name="connsiteY79" fmla="*/ 162810 h 255195"/>
                <a:gd name="connsiteX80" fmla="*/ 570272 w 1052124"/>
                <a:gd name="connsiteY80" fmla="*/ 170356 h 255195"/>
                <a:gd name="connsiteX81" fmla="*/ 500765 w 1052124"/>
                <a:gd name="connsiteY81" fmla="*/ 178337 h 255195"/>
                <a:gd name="connsiteX82" fmla="*/ 518468 w 1052124"/>
                <a:gd name="connsiteY82" fmla="*/ 194202 h 255195"/>
                <a:gd name="connsiteX83" fmla="*/ 543910 w 1052124"/>
                <a:gd name="connsiteY83" fmla="*/ 199958 h 255195"/>
                <a:gd name="connsiteX84" fmla="*/ 572206 w 1052124"/>
                <a:gd name="connsiteY84" fmla="*/ 193428 h 255195"/>
                <a:gd name="connsiteX85" fmla="*/ 595327 w 1052124"/>
                <a:gd name="connsiteY85" fmla="*/ 174903 h 255195"/>
                <a:gd name="connsiteX86" fmla="*/ 596149 w 1052124"/>
                <a:gd name="connsiteY86" fmla="*/ 182255 h 255195"/>
                <a:gd name="connsiteX87" fmla="*/ 603066 w 1052124"/>
                <a:gd name="connsiteY87" fmla="*/ 194202 h 255195"/>
                <a:gd name="connsiteX88" fmla="*/ 619511 w 1052124"/>
                <a:gd name="connsiteY88" fmla="*/ 199087 h 255195"/>
                <a:gd name="connsiteX89" fmla="*/ 626186 w 1052124"/>
                <a:gd name="connsiteY89" fmla="*/ 198555 h 255195"/>
                <a:gd name="connsiteX90" fmla="*/ 635038 w 1052124"/>
                <a:gd name="connsiteY90" fmla="*/ 197201 h 255195"/>
                <a:gd name="connsiteX91" fmla="*/ 635038 w 1052124"/>
                <a:gd name="connsiteY91" fmla="*/ 167551 h 255195"/>
                <a:gd name="connsiteX92" fmla="*/ 628363 w 1052124"/>
                <a:gd name="connsiteY92" fmla="*/ 164600 h 255195"/>
                <a:gd name="connsiteX93" fmla="*/ 626331 w 1052124"/>
                <a:gd name="connsiteY93" fmla="*/ 156571 h 255195"/>
                <a:gd name="connsiteX94" fmla="*/ 626331 w 1052124"/>
                <a:gd name="connsiteY94" fmla="*/ 111781 h 255195"/>
                <a:gd name="connsiteX95" fmla="*/ 609306 w 1052124"/>
                <a:gd name="connsiteY95" fmla="*/ 68878 h 255195"/>
                <a:gd name="connsiteX96" fmla="*/ 561807 w 1052124"/>
                <a:gd name="connsiteY96" fmla="*/ 53835 h 255195"/>
                <a:gd name="connsiteX97" fmla="*/ 530657 w 1052124"/>
                <a:gd name="connsiteY97" fmla="*/ 58478 h 255195"/>
                <a:gd name="connsiteX98" fmla="*/ 501684 w 1052124"/>
                <a:gd name="connsiteY98" fmla="*/ 72360 h 255195"/>
                <a:gd name="connsiteX99" fmla="*/ 513390 w 1052124"/>
                <a:gd name="connsiteY99" fmla="*/ 96303 h 255195"/>
                <a:gd name="connsiteX100" fmla="*/ 535688 w 1052124"/>
                <a:gd name="connsiteY100" fmla="*/ 84356 h 255195"/>
                <a:gd name="connsiteX101" fmla="*/ 557986 w 1052124"/>
                <a:gd name="connsiteY101" fmla="*/ 80293 h 255195"/>
                <a:gd name="connsiteX102" fmla="*/ 581783 w 1052124"/>
                <a:gd name="connsiteY102" fmla="*/ 87500 h 255195"/>
                <a:gd name="connsiteX103" fmla="*/ 589813 w 1052124"/>
                <a:gd name="connsiteY103" fmla="*/ 108057 h 255195"/>
                <a:gd name="connsiteX104" fmla="*/ 589813 w 1052124"/>
                <a:gd name="connsiteY104" fmla="*/ 115651 h 255195"/>
                <a:gd name="connsiteX105" fmla="*/ 573754 w 1052124"/>
                <a:gd name="connsiteY105" fmla="*/ 111297 h 255195"/>
                <a:gd name="connsiteX106" fmla="*/ 555519 w 1052124"/>
                <a:gd name="connsiteY106" fmla="*/ 109943 h 255195"/>
                <a:gd name="connsiteX107" fmla="*/ 523692 w 1052124"/>
                <a:gd name="connsiteY107" fmla="*/ 115602 h 255195"/>
                <a:gd name="connsiteX108" fmla="*/ 502071 w 1052124"/>
                <a:gd name="connsiteY108" fmla="*/ 131612 h 255195"/>
                <a:gd name="connsiteX109" fmla="*/ 494332 w 1052124"/>
                <a:gd name="connsiteY109" fmla="*/ 155652 h 255195"/>
                <a:gd name="connsiteX110" fmla="*/ 500717 w 1052124"/>
                <a:gd name="connsiteY110" fmla="*/ 178385 h 255195"/>
                <a:gd name="connsiteX111" fmla="*/ 387146 w 1052124"/>
                <a:gd name="connsiteY111" fmla="*/ 165374 h 255195"/>
                <a:gd name="connsiteX112" fmla="*/ 374232 w 1052124"/>
                <a:gd name="connsiteY112" fmla="*/ 155410 h 255195"/>
                <a:gd name="connsiteX113" fmla="*/ 365380 w 1052124"/>
                <a:gd name="connsiteY113" fmla="*/ 141335 h 255195"/>
                <a:gd name="connsiteX114" fmla="*/ 365380 w 1052124"/>
                <a:gd name="connsiteY114" fmla="*/ 108250 h 255195"/>
                <a:gd name="connsiteX115" fmla="*/ 370701 w 1052124"/>
                <a:gd name="connsiteY115" fmla="*/ 98963 h 255195"/>
                <a:gd name="connsiteX116" fmla="*/ 379262 w 1052124"/>
                <a:gd name="connsiteY116" fmla="*/ 91563 h 255195"/>
                <a:gd name="connsiteX117" fmla="*/ 389468 w 1052124"/>
                <a:gd name="connsiteY117" fmla="*/ 86677 h 255195"/>
                <a:gd name="connsiteX118" fmla="*/ 399964 w 1052124"/>
                <a:gd name="connsiteY118" fmla="*/ 84936 h 255195"/>
                <a:gd name="connsiteX119" fmla="*/ 415636 w 1052124"/>
                <a:gd name="connsiteY119" fmla="*/ 88129 h 255195"/>
                <a:gd name="connsiteX120" fmla="*/ 428260 w 1052124"/>
                <a:gd name="connsiteY120" fmla="*/ 97077 h 255195"/>
                <a:gd name="connsiteX121" fmla="*/ 436579 w 1052124"/>
                <a:gd name="connsiteY121" fmla="*/ 110282 h 255195"/>
                <a:gd name="connsiteX122" fmla="*/ 439433 w 1052124"/>
                <a:gd name="connsiteY122" fmla="*/ 126582 h 255195"/>
                <a:gd name="connsiteX123" fmla="*/ 436821 w 1052124"/>
                <a:gd name="connsiteY123" fmla="*/ 142447 h 255195"/>
                <a:gd name="connsiteX124" fmla="*/ 429227 w 1052124"/>
                <a:gd name="connsiteY124" fmla="*/ 156087 h 255195"/>
                <a:gd name="connsiteX125" fmla="*/ 417377 w 1052124"/>
                <a:gd name="connsiteY125" fmla="*/ 165568 h 255195"/>
                <a:gd name="connsiteX126" fmla="*/ 402141 w 1052124"/>
                <a:gd name="connsiteY126" fmla="*/ 169050 h 255195"/>
                <a:gd name="connsiteX127" fmla="*/ 387195 w 1052124"/>
                <a:gd name="connsiteY127" fmla="*/ 165471 h 255195"/>
                <a:gd name="connsiteX128" fmla="*/ 446592 w 1052124"/>
                <a:gd name="connsiteY128" fmla="*/ 190139 h 255195"/>
                <a:gd name="connsiteX129" fmla="*/ 468648 w 1052124"/>
                <a:gd name="connsiteY129" fmla="*/ 163633 h 255195"/>
                <a:gd name="connsiteX130" fmla="*/ 476677 w 1052124"/>
                <a:gd name="connsiteY130" fmla="*/ 126485 h 255195"/>
                <a:gd name="connsiteX131" fmla="*/ 471647 w 1052124"/>
                <a:gd name="connsiteY131" fmla="*/ 98383 h 255195"/>
                <a:gd name="connsiteX132" fmla="*/ 457620 w 1052124"/>
                <a:gd name="connsiteY132" fmla="*/ 75262 h 255195"/>
                <a:gd name="connsiteX133" fmla="*/ 436531 w 1052124"/>
                <a:gd name="connsiteY133" fmla="*/ 59542 h 255195"/>
                <a:gd name="connsiteX134" fmla="*/ 409976 w 1052124"/>
                <a:gd name="connsiteY134" fmla="*/ 53883 h 255195"/>
                <a:gd name="connsiteX135" fmla="*/ 381390 w 1052124"/>
                <a:gd name="connsiteY135" fmla="*/ 60993 h 255195"/>
                <a:gd name="connsiteX136" fmla="*/ 360688 w 1052124"/>
                <a:gd name="connsiteY136" fmla="*/ 80486 h 255195"/>
                <a:gd name="connsiteX137" fmla="*/ 360688 w 1052124"/>
                <a:gd name="connsiteY137" fmla="*/ 56011 h 255195"/>
                <a:gd name="connsiteX138" fmla="*/ 328861 w 1052124"/>
                <a:gd name="connsiteY138" fmla="*/ 56011 h 255195"/>
                <a:gd name="connsiteX139" fmla="*/ 328861 w 1052124"/>
                <a:gd name="connsiteY139" fmla="*/ 255196 h 255195"/>
                <a:gd name="connsiteX140" fmla="*/ 365332 w 1052124"/>
                <a:gd name="connsiteY140" fmla="*/ 255196 h 255195"/>
                <a:gd name="connsiteX141" fmla="*/ 365332 w 1052124"/>
                <a:gd name="connsiteY141" fmla="*/ 172533 h 255195"/>
                <a:gd name="connsiteX142" fmla="*/ 385066 w 1052124"/>
                <a:gd name="connsiteY142" fmla="*/ 192606 h 255195"/>
                <a:gd name="connsiteX143" fmla="*/ 414330 w 1052124"/>
                <a:gd name="connsiteY143" fmla="*/ 200006 h 255195"/>
                <a:gd name="connsiteX144" fmla="*/ 446592 w 1052124"/>
                <a:gd name="connsiteY144" fmla="*/ 190187 h 255195"/>
                <a:gd name="connsiteX145" fmla="*/ 168131 w 1052124"/>
                <a:gd name="connsiteY145" fmla="*/ 185834 h 255195"/>
                <a:gd name="connsiteX146" fmla="*/ 201602 w 1052124"/>
                <a:gd name="connsiteY146" fmla="*/ 199958 h 255195"/>
                <a:gd name="connsiteX147" fmla="*/ 234542 w 1052124"/>
                <a:gd name="connsiteY147" fmla="*/ 192558 h 255195"/>
                <a:gd name="connsiteX148" fmla="*/ 259016 w 1052124"/>
                <a:gd name="connsiteY148" fmla="*/ 170840 h 255195"/>
                <a:gd name="connsiteX149" fmla="*/ 259839 w 1052124"/>
                <a:gd name="connsiteY149" fmla="*/ 182158 h 255195"/>
                <a:gd name="connsiteX150" fmla="*/ 267046 w 1052124"/>
                <a:gd name="connsiteY150" fmla="*/ 194396 h 255195"/>
                <a:gd name="connsiteX151" fmla="*/ 282959 w 1052124"/>
                <a:gd name="connsiteY151" fmla="*/ 198845 h 255195"/>
                <a:gd name="connsiteX152" fmla="*/ 289634 w 1052124"/>
                <a:gd name="connsiteY152" fmla="*/ 198459 h 255195"/>
                <a:gd name="connsiteX153" fmla="*/ 298728 w 1052124"/>
                <a:gd name="connsiteY153" fmla="*/ 197249 h 255195"/>
                <a:gd name="connsiteX154" fmla="*/ 298728 w 1052124"/>
                <a:gd name="connsiteY154" fmla="*/ 167599 h 255195"/>
                <a:gd name="connsiteX155" fmla="*/ 292053 w 1052124"/>
                <a:gd name="connsiteY155" fmla="*/ 164649 h 255195"/>
                <a:gd name="connsiteX156" fmla="*/ 290021 w 1052124"/>
                <a:gd name="connsiteY156" fmla="*/ 156571 h 255195"/>
                <a:gd name="connsiteX157" fmla="*/ 290021 w 1052124"/>
                <a:gd name="connsiteY157" fmla="*/ 56060 h 255195"/>
                <a:gd name="connsiteX158" fmla="*/ 253551 w 1052124"/>
                <a:gd name="connsiteY158" fmla="*/ 56060 h 255195"/>
                <a:gd name="connsiteX159" fmla="*/ 253551 w 1052124"/>
                <a:gd name="connsiteY159" fmla="*/ 143656 h 255195"/>
                <a:gd name="connsiteX160" fmla="*/ 243635 w 1052124"/>
                <a:gd name="connsiteY160" fmla="*/ 157780 h 255195"/>
                <a:gd name="connsiteX161" fmla="*/ 230866 w 1052124"/>
                <a:gd name="connsiteY161" fmla="*/ 166196 h 255195"/>
                <a:gd name="connsiteX162" fmla="*/ 216839 w 1052124"/>
                <a:gd name="connsiteY162" fmla="*/ 169002 h 255195"/>
                <a:gd name="connsiteX163" fmla="*/ 199136 w 1052124"/>
                <a:gd name="connsiteY163" fmla="*/ 160827 h 255195"/>
                <a:gd name="connsiteX164" fmla="*/ 193138 w 1052124"/>
                <a:gd name="connsiteY164" fmla="*/ 136498 h 255195"/>
                <a:gd name="connsiteX165" fmla="*/ 193138 w 1052124"/>
                <a:gd name="connsiteY165" fmla="*/ 56060 h 255195"/>
                <a:gd name="connsiteX166" fmla="*/ 156667 w 1052124"/>
                <a:gd name="connsiteY166" fmla="*/ 56060 h 255195"/>
                <a:gd name="connsiteX167" fmla="*/ 156667 w 1052124"/>
                <a:gd name="connsiteY167" fmla="*/ 144479 h 255195"/>
                <a:gd name="connsiteX168" fmla="*/ 168083 w 1052124"/>
                <a:gd name="connsiteY168" fmla="*/ 185834 h 255195"/>
                <a:gd name="connsiteX169" fmla="*/ 136014 w 1052124"/>
                <a:gd name="connsiteY169" fmla="*/ 197249 h 255195"/>
                <a:gd name="connsiteX170" fmla="*/ 136014 w 1052124"/>
                <a:gd name="connsiteY170" fmla="*/ 164310 h 255195"/>
                <a:gd name="connsiteX171" fmla="*/ 37534 w 1052124"/>
                <a:gd name="connsiteY171" fmla="*/ 164310 h 255195"/>
                <a:gd name="connsiteX172" fmla="*/ 37534 w 1052124"/>
                <a:gd name="connsiteY172" fmla="*/ 4063 h 255195"/>
                <a:gd name="connsiteX173" fmla="*/ 0 w 1052124"/>
                <a:gd name="connsiteY173" fmla="*/ 4063 h 255195"/>
                <a:gd name="connsiteX174" fmla="*/ 0 w 1052124"/>
                <a:gd name="connsiteY174" fmla="*/ 197249 h 255195"/>
                <a:gd name="connsiteX175" fmla="*/ 136014 w 1052124"/>
                <a:gd name="connsiteY175" fmla="*/ 197249 h 25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2124" h="255195">
                  <a:moveTo>
                    <a:pt x="987358" y="170259"/>
                  </a:moveTo>
                  <a:cubicBezTo>
                    <a:pt x="982086" y="172291"/>
                    <a:pt x="976766" y="173307"/>
                    <a:pt x="971300" y="173307"/>
                  </a:cubicBezTo>
                  <a:cubicBezTo>
                    <a:pt x="965834" y="173307"/>
                    <a:pt x="961529" y="172339"/>
                    <a:pt x="957708" y="170404"/>
                  </a:cubicBezTo>
                  <a:cubicBezTo>
                    <a:pt x="953887" y="168470"/>
                    <a:pt x="950985" y="165906"/>
                    <a:pt x="949002" y="162714"/>
                  </a:cubicBezTo>
                  <a:cubicBezTo>
                    <a:pt x="947018" y="159521"/>
                    <a:pt x="946003" y="156184"/>
                    <a:pt x="946003" y="152653"/>
                  </a:cubicBezTo>
                  <a:cubicBezTo>
                    <a:pt x="946003" y="146123"/>
                    <a:pt x="949050" y="140851"/>
                    <a:pt x="955096" y="136885"/>
                  </a:cubicBezTo>
                  <a:cubicBezTo>
                    <a:pt x="961191" y="132918"/>
                    <a:pt x="968930" y="130935"/>
                    <a:pt x="978362" y="130935"/>
                  </a:cubicBezTo>
                  <a:cubicBezTo>
                    <a:pt x="982908" y="130935"/>
                    <a:pt x="987697" y="131419"/>
                    <a:pt x="992776" y="132386"/>
                  </a:cubicBezTo>
                  <a:cubicBezTo>
                    <a:pt x="997854" y="133354"/>
                    <a:pt x="1002546" y="134756"/>
                    <a:pt x="1006899" y="136498"/>
                  </a:cubicBezTo>
                  <a:lnTo>
                    <a:pt x="1006899" y="150573"/>
                  </a:lnTo>
                  <a:cubicBezTo>
                    <a:pt x="1006899" y="152363"/>
                    <a:pt x="1006271" y="154298"/>
                    <a:pt x="1005013" y="156426"/>
                  </a:cubicBezTo>
                  <a:cubicBezTo>
                    <a:pt x="1003755" y="158554"/>
                    <a:pt x="1002111" y="160682"/>
                    <a:pt x="1000128" y="162810"/>
                  </a:cubicBezTo>
                  <a:cubicBezTo>
                    <a:pt x="996839" y="165809"/>
                    <a:pt x="992582" y="168325"/>
                    <a:pt x="987358" y="170356"/>
                  </a:cubicBezTo>
                  <a:moveTo>
                    <a:pt x="917852" y="178337"/>
                  </a:moveTo>
                  <a:cubicBezTo>
                    <a:pt x="922108" y="185060"/>
                    <a:pt x="928009" y="190333"/>
                    <a:pt x="935555" y="194202"/>
                  </a:cubicBezTo>
                  <a:cubicBezTo>
                    <a:pt x="943052" y="198072"/>
                    <a:pt x="951565" y="199958"/>
                    <a:pt x="960997" y="199958"/>
                  </a:cubicBezTo>
                  <a:cubicBezTo>
                    <a:pt x="970429" y="199958"/>
                    <a:pt x="980055" y="197781"/>
                    <a:pt x="989293" y="193428"/>
                  </a:cubicBezTo>
                  <a:cubicBezTo>
                    <a:pt x="998532" y="189075"/>
                    <a:pt x="1006271" y="182932"/>
                    <a:pt x="1012414" y="174903"/>
                  </a:cubicBezTo>
                  <a:lnTo>
                    <a:pt x="1013236" y="182255"/>
                  </a:lnTo>
                  <a:cubicBezTo>
                    <a:pt x="1014155" y="186995"/>
                    <a:pt x="1016476" y="190961"/>
                    <a:pt x="1020153" y="194202"/>
                  </a:cubicBezTo>
                  <a:cubicBezTo>
                    <a:pt x="1023877" y="197491"/>
                    <a:pt x="1029343" y="199087"/>
                    <a:pt x="1036598" y="199087"/>
                  </a:cubicBezTo>
                  <a:cubicBezTo>
                    <a:pt x="1038388" y="199087"/>
                    <a:pt x="1040613" y="198894"/>
                    <a:pt x="1043273" y="198555"/>
                  </a:cubicBezTo>
                  <a:cubicBezTo>
                    <a:pt x="1045885" y="198168"/>
                    <a:pt x="1048835" y="197733"/>
                    <a:pt x="1052125" y="197201"/>
                  </a:cubicBezTo>
                  <a:lnTo>
                    <a:pt x="1052125" y="167551"/>
                  </a:lnTo>
                  <a:cubicBezTo>
                    <a:pt x="1049029" y="167212"/>
                    <a:pt x="1046804" y="166196"/>
                    <a:pt x="1045450" y="164600"/>
                  </a:cubicBezTo>
                  <a:cubicBezTo>
                    <a:pt x="1044095" y="163004"/>
                    <a:pt x="1043418" y="160295"/>
                    <a:pt x="1043418" y="156571"/>
                  </a:cubicBezTo>
                  <a:lnTo>
                    <a:pt x="1043418" y="111781"/>
                  </a:lnTo>
                  <a:cubicBezTo>
                    <a:pt x="1043418" y="93207"/>
                    <a:pt x="1037759" y="78890"/>
                    <a:pt x="1026392" y="68878"/>
                  </a:cubicBezTo>
                  <a:cubicBezTo>
                    <a:pt x="1015074" y="58865"/>
                    <a:pt x="999209" y="53835"/>
                    <a:pt x="978894" y="53835"/>
                  </a:cubicBezTo>
                  <a:cubicBezTo>
                    <a:pt x="968011" y="53835"/>
                    <a:pt x="957611" y="55383"/>
                    <a:pt x="947744" y="58478"/>
                  </a:cubicBezTo>
                  <a:cubicBezTo>
                    <a:pt x="937877" y="61574"/>
                    <a:pt x="928203" y="66169"/>
                    <a:pt x="918771" y="72360"/>
                  </a:cubicBezTo>
                  <a:lnTo>
                    <a:pt x="930476" y="96303"/>
                  </a:lnTo>
                  <a:cubicBezTo>
                    <a:pt x="938264" y="91031"/>
                    <a:pt x="945712" y="87064"/>
                    <a:pt x="952774" y="84356"/>
                  </a:cubicBezTo>
                  <a:cubicBezTo>
                    <a:pt x="959836" y="81647"/>
                    <a:pt x="967285" y="80293"/>
                    <a:pt x="975073" y="80293"/>
                  </a:cubicBezTo>
                  <a:cubicBezTo>
                    <a:pt x="985617" y="80293"/>
                    <a:pt x="993550" y="82711"/>
                    <a:pt x="998870" y="87500"/>
                  </a:cubicBezTo>
                  <a:cubicBezTo>
                    <a:pt x="1004239" y="92337"/>
                    <a:pt x="1006899" y="99157"/>
                    <a:pt x="1006899" y="108057"/>
                  </a:cubicBezTo>
                  <a:lnTo>
                    <a:pt x="1006899" y="115651"/>
                  </a:lnTo>
                  <a:cubicBezTo>
                    <a:pt x="1002353" y="113667"/>
                    <a:pt x="997032" y="112216"/>
                    <a:pt x="990841" y="111297"/>
                  </a:cubicBezTo>
                  <a:cubicBezTo>
                    <a:pt x="984650" y="110378"/>
                    <a:pt x="978603" y="109943"/>
                    <a:pt x="972606" y="109943"/>
                  </a:cubicBezTo>
                  <a:cubicBezTo>
                    <a:pt x="960610" y="109943"/>
                    <a:pt x="950017" y="111829"/>
                    <a:pt x="940779" y="115602"/>
                  </a:cubicBezTo>
                  <a:cubicBezTo>
                    <a:pt x="931540" y="119375"/>
                    <a:pt x="924333" y="124696"/>
                    <a:pt x="919158" y="131612"/>
                  </a:cubicBezTo>
                  <a:cubicBezTo>
                    <a:pt x="913982" y="138529"/>
                    <a:pt x="911419" y="146510"/>
                    <a:pt x="911419" y="155652"/>
                  </a:cubicBezTo>
                  <a:cubicBezTo>
                    <a:pt x="911419" y="164068"/>
                    <a:pt x="913547" y="171662"/>
                    <a:pt x="917804" y="178385"/>
                  </a:cubicBezTo>
                  <a:moveTo>
                    <a:pt x="885300" y="0"/>
                  </a:moveTo>
                  <a:lnTo>
                    <a:pt x="848829" y="0"/>
                  </a:lnTo>
                  <a:lnTo>
                    <a:pt x="848829" y="36180"/>
                  </a:lnTo>
                  <a:lnTo>
                    <a:pt x="885300" y="36180"/>
                  </a:lnTo>
                  <a:lnTo>
                    <a:pt x="885300" y="0"/>
                  </a:lnTo>
                  <a:close/>
                  <a:moveTo>
                    <a:pt x="860970" y="244071"/>
                  </a:moveTo>
                  <a:cubicBezTo>
                    <a:pt x="868322" y="239717"/>
                    <a:pt x="874223" y="233623"/>
                    <a:pt x="878673" y="225690"/>
                  </a:cubicBezTo>
                  <a:cubicBezTo>
                    <a:pt x="883123" y="217758"/>
                    <a:pt x="885348" y="208761"/>
                    <a:pt x="885348" y="198652"/>
                  </a:cubicBezTo>
                  <a:lnTo>
                    <a:pt x="885348" y="56060"/>
                  </a:lnTo>
                  <a:lnTo>
                    <a:pt x="848878" y="56060"/>
                  </a:lnTo>
                  <a:lnTo>
                    <a:pt x="848878" y="201216"/>
                  </a:lnTo>
                  <a:cubicBezTo>
                    <a:pt x="848878" y="204650"/>
                    <a:pt x="848104" y="207697"/>
                    <a:pt x="846556" y="210406"/>
                  </a:cubicBezTo>
                  <a:cubicBezTo>
                    <a:pt x="845008" y="213114"/>
                    <a:pt x="842928" y="215194"/>
                    <a:pt x="840316" y="216742"/>
                  </a:cubicBezTo>
                  <a:cubicBezTo>
                    <a:pt x="837704" y="218290"/>
                    <a:pt x="834754" y="219015"/>
                    <a:pt x="831465" y="219015"/>
                  </a:cubicBezTo>
                  <a:cubicBezTo>
                    <a:pt x="828563" y="219015"/>
                    <a:pt x="825660" y="218580"/>
                    <a:pt x="822758" y="217661"/>
                  </a:cubicBezTo>
                  <a:cubicBezTo>
                    <a:pt x="819856" y="216742"/>
                    <a:pt x="817389" y="215194"/>
                    <a:pt x="815406" y="213018"/>
                  </a:cubicBezTo>
                  <a:lnTo>
                    <a:pt x="799638" y="237783"/>
                  </a:lnTo>
                  <a:cubicBezTo>
                    <a:pt x="804717" y="242136"/>
                    <a:pt x="810327" y="245377"/>
                    <a:pt x="816519" y="247456"/>
                  </a:cubicBezTo>
                  <a:cubicBezTo>
                    <a:pt x="822662" y="249536"/>
                    <a:pt x="829143" y="250600"/>
                    <a:pt x="835818" y="250600"/>
                  </a:cubicBezTo>
                  <a:cubicBezTo>
                    <a:pt x="845250" y="250600"/>
                    <a:pt x="853618" y="248424"/>
                    <a:pt x="860970" y="244119"/>
                  </a:cubicBezTo>
                  <a:moveTo>
                    <a:pt x="744642" y="106122"/>
                  </a:moveTo>
                  <a:lnTo>
                    <a:pt x="662221" y="106122"/>
                  </a:lnTo>
                  <a:lnTo>
                    <a:pt x="662221" y="139061"/>
                  </a:lnTo>
                  <a:lnTo>
                    <a:pt x="744642" y="139061"/>
                  </a:lnTo>
                  <a:lnTo>
                    <a:pt x="744642" y="106122"/>
                  </a:lnTo>
                  <a:close/>
                  <a:moveTo>
                    <a:pt x="570272" y="170259"/>
                  </a:moveTo>
                  <a:cubicBezTo>
                    <a:pt x="564999" y="172291"/>
                    <a:pt x="559679" y="173307"/>
                    <a:pt x="554213" y="173307"/>
                  </a:cubicBezTo>
                  <a:cubicBezTo>
                    <a:pt x="548747" y="173307"/>
                    <a:pt x="544394" y="172339"/>
                    <a:pt x="540621" y="170404"/>
                  </a:cubicBezTo>
                  <a:cubicBezTo>
                    <a:pt x="536800" y="168470"/>
                    <a:pt x="533898" y="165906"/>
                    <a:pt x="531915" y="162714"/>
                  </a:cubicBezTo>
                  <a:cubicBezTo>
                    <a:pt x="529932" y="159521"/>
                    <a:pt x="528916" y="156184"/>
                    <a:pt x="528916" y="152653"/>
                  </a:cubicBezTo>
                  <a:cubicBezTo>
                    <a:pt x="528916" y="146123"/>
                    <a:pt x="531963" y="140851"/>
                    <a:pt x="538009" y="136885"/>
                  </a:cubicBezTo>
                  <a:cubicBezTo>
                    <a:pt x="544104" y="132918"/>
                    <a:pt x="551843" y="130935"/>
                    <a:pt x="561275" y="130935"/>
                  </a:cubicBezTo>
                  <a:cubicBezTo>
                    <a:pt x="565822" y="130935"/>
                    <a:pt x="570610" y="131419"/>
                    <a:pt x="575689" y="132386"/>
                  </a:cubicBezTo>
                  <a:cubicBezTo>
                    <a:pt x="580768" y="133354"/>
                    <a:pt x="585460" y="134756"/>
                    <a:pt x="589813" y="136498"/>
                  </a:cubicBezTo>
                  <a:lnTo>
                    <a:pt x="589813" y="150573"/>
                  </a:lnTo>
                  <a:cubicBezTo>
                    <a:pt x="589813" y="152363"/>
                    <a:pt x="589184" y="154298"/>
                    <a:pt x="587926" y="156426"/>
                  </a:cubicBezTo>
                  <a:cubicBezTo>
                    <a:pt x="586669" y="158554"/>
                    <a:pt x="585024" y="160682"/>
                    <a:pt x="583041" y="162810"/>
                  </a:cubicBezTo>
                  <a:cubicBezTo>
                    <a:pt x="579752" y="165809"/>
                    <a:pt x="575496" y="168325"/>
                    <a:pt x="570272" y="170356"/>
                  </a:cubicBezTo>
                  <a:moveTo>
                    <a:pt x="500765" y="178337"/>
                  </a:moveTo>
                  <a:cubicBezTo>
                    <a:pt x="505022" y="185060"/>
                    <a:pt x="510923" y="190333"/>
                    <a:pt x="518468" y="194202"/>
                  </a:cubicBezTo>
                  <a:cubicBezTo>
                    <a:pt x="526014" y="198072"/>
                    <a:pt x="534478" y="199958"/>
                    <a:pt x="543910" y="199958"/>
                  </a:cubicBezTo>
                  <a:cubicBezTo>
                    <a:pt x="553342" y="199958"/>
                    <a:pt x="562968" y="197781"/>
                    <a:pt x="572206" y="193428"/>
                  </a:cubicBezTo>
                  <a:cubicBezTo>
                    <a:pt x="581445" y="189075"/>
                    <a:pt x="589184" y="182932"/>
                    <a:pt x="595327" y="174903"/>
                  </a:cubicBezTo>
                  <a:lnTo>
                    <a:pt x="596149" y="182255"/>
                  </a:lnTo>
                  <a:cubicBezTo>
                    <a:pt x="597068" y="186995"/>
                    <a:pt x="599341" y="190961"/>
                    <a:pt x="603066" y="194202"/>
                  </a:cubicBezTo>
                  <a:cubicBezTo>
                    <a:pt x="606790" y="197491"/>
                    <a:pt x="612256" y="199087"/>
                    <a:pt x="619511" y="199087"/>
                  </a:cubicBezTo>
                  <a:cubicBezTo>
                    <a:pt x="621349" y="199087"/>
                    <a:pt x="623526" y="198894"/>
                    <a:pt x="626186" y="198555"/>
                  </a:cubicBezTo>
                  <a:cubicBezTo>
                    <a:pt x="628798" y="198168"/>
                    <a:pt x="631749" y="197733"/>
                    <a:pt x="635038" y="197201"/>
                  </a:cubicBezTo>
                  <a:lnTo>
                    <a:pt x="635038" y="167551"/>
                  </a:lnTo>
                  <a:cubicBezTo>
                    <a:pt x="631942" y="167212"/>
                    <a:pt x="629717" y="166196"/>
                    <a:pt x="628363" y="164600"/>
                  </a:cubicBezTo>
                  <a:cubicBezTo>
                    <a:pt x="627009" y="163004"/>
                    <a:pt x="626331" y="160295"/>
                    <a:pt x="626331" y="156571"/>
                  </a:cubicBezTo>
                  <a:lnTo>
                    <a:pt x="626331" y="111781"/>
                  </a:lnTo>
                  <a:cubicBezTo>
                    <a:pt x="626331" y="93207"/>
                    <a:pt x="620672" y="78890"/>
                    <a:pt x="609306" y="68878"/>
                  </a:cubicBezTo>
                  <a:cubicBezTo>
                    <a:pt x="597987" y="58865"/>
                    <a:pt x="582122" y="53835"/>
                    <a:pt x="561807" y="53835"/>
                  </a:cubicBezTo>
                  <a:cubicBezTo>
                    <a:pt x="550924" y="53835"/>
                    <a:pt x="540525" y="55383"/>
                    <a:pt x="530657" y="58478"/>
                  </a:cubicBezTo>
                  <a:cubicBezTo>
                    <a:pt x="520790" y="61574"/>
                    <a:pt x="511116" y="66169"/>
                    <a:pt x="501684" y="72360"/>
                  </a:cubicBezTo>
                  <a:lnTo>
                    <a:pt x="513390" y="96303"/>
                  </a:lnTo>
                  <a:cubicBezTo>
                    <a:pt x="521177" y="91031"/>
                    <a:pt x="528626" y="87064"/>
                    <a:pt x="535688" y="84356"/>
                  </a:cubicBezTo>
                  <a:cubicBezTo>
                    <a:pt x="542750" y="81647"/>
                    <a:pt x="550198" y="80293"/>
                    <a:pt x="557986" y="80293"/>
                  </a:cubicBezTo>
                  <a:cubicBezTo>
                    <a:pt x="568482" y="80293"/>
                    <a:pt x="576463" y="82711"/>
                    <a:pt x="581783" y="87500"/>
                  </a:cubicBezTo>
                  <a:cubicBezTo>
                    <a:pt x="587104" y="92337"/>
                    <a:pt x="589813" y="99157"/>
                    <a:pt x="589813" y="108057"/>
                  </a:cubicBezTo>
                  <a:lnTo>
                    <a:pt x="589813" y="115651"/>
                  </a:lnTo>
                  <a:cubicBezTo>
                    <a:pt x="585266" y="113667"/>
                    <a:pt x="579945" y="112216"/>
                    <a:pt x="573754" y="111297"/>
                  </a:cubicBezTo>
                  <a:cubicBezTo>
                    <a:pt x="567611" y="110378"/>
                    <a:pt x="561517" y="109943"/>
                    <a:pt x="555519" y="109943"/>
                  </a:cubicBezTo>
                  <a:cubicBezTo>
                    <a:pt x="543524" y="109943"/>
                    <a:pt x="532931" y="111829"/>
                    <a:pt x="523692" y="115602"/>
                  </a:cubicBezTo>
                  <a:cubicBezTo>
                    <a:pt x="514454" y="119375"/>
                    <a:pt x="507247" y="124696"/>
                    <a:pt x="502071" y="131612"/>
                  </a:cubicBezTo>
                  <a:cubicBezTo>
                    <a:pt x="496896" y="138529"/>
                    <a:pt x="494332" y="146510"/>
                    <a:pt x="494332" y="155652"/>
                  </a:cubicBezTo>
                  <a:cubicBezTo>
                    <a:pt x="494332" y="164068"/>
                    <a:pt x="496460" y="171662"/>
                    <a:pt x="500717" y="178385"/>
                  </a:cubicBezTo>
                  <a:moveTo>
                    <a:pt x="387146" y="165374"/>
                  </a:moveTo>
                  <a:cubicBezTo>
                    <a:pt x="382261" y="163004"/>
                    <a:pt x="377956" y="159666"/>
                    <a:pt x="374232" y="155410"/>
                  </a:cubicBezTo>
                  <a:cubicBezTo>
                    <a:pt x="370507" y="151154"/>
                    <a:pt x="367557" y="146462"/>
                    <a:pt x="365380" y="141335"/>
                  </a:cubicBezTo>
                  <a:lnTo>
                    <a:pt x="365380" y="108250"/>
                  </a:lnTo>
                  <a:cubicBezTo>
                    <a:pt x="366444" y="104913"/>
                    <a:pt x="368234" y="101817"/>
                    <a:pt x="370701" y="98963"/>
                  </a:cubicBezTo>
                  <a:cubicBezTo>
                    <a:pt x="373168" y="96158"/>
                    <a:pt x="376021" y="93643"/>
                    <a:pt x="379262" y="91563"/>
                  </a:cubicBezTo>
                  <a:cubicBezTo>
                    <a:pt x="382551" y="89435"/>
                    <a:pt x="385937" y="87790"/>
                    <a:pt x="389468" y="86677"/>
                  </a:cubicBezTo>
                  <a:cubicBezTo>
                    <a:pt x="392999" y="85517"/>
                    <a:pt x="396481" y="84936"/>
                    <a:pt x="399964" y="84936"/>
                  </a:cubicBezTo>
                  <a:cubicBezTo>
                    <a:pt x="405575" y="84936"/>
                    <a:pt x="410799" y="86000"/>
                    <a:pt x="415636" y="88129"/>
                  </a:cubicBezTo>
                  <a:cubicBezTo>
                    <a:pt x="420424" y="90257"/>
                    <a:pt x="424632" y="93256"/>
                    <a:pt x="428260" y="97077"/>
                  </a:cubicBezTo>
                  <a:cubicBezTo>
                    <a:pt x="431888" y="100898"/>
                    <a:pt x="434645" y="105300"/>
                    <a:pt x="436579" y="110282"/>
                  </a:cubicBezTo>
                  <a:cubicBezTo>
                    <a:pt x="438466" y="115264"/>
                    <a:pt x="439433" y="120681"/>
                    <a:pt x="439433" y="126582"/>
                  </a:cubicBezTo>
                  <a:cubicBezTo>
                    <a:pt x="439433" y="132096"/>
                    <a:pt x="438563" y="137417"/>
                    <a:pt x="436821" y="142447"/>
                  </a:cubicBezTo>
                  <a:cubicBezTo>
                    <a:pt x="435080" y="147526"/>
                    <a:pt x="432565" y="152073"/>
                    <a:pt x="429227" y="156087"/>
                  </a:cubicBezTo>
                  <a:cubicBezTo>
                    <a:pt x="425890" y="160102"/>
                    <a:pt x="421924" y="163246"/>
                    <a:pt x="417377" y="165568"/>
                  </a:cubicBezTo>
                  <a:cubicBezTo>
                    <a:pt x="412830" y="167889"/>
                    <a:pt x="407751" y="169050"/>
                    <a:pt x="402141" y="169050"/>
                  </a:cubicBezTo>
                  <a:cubicBezTo>
                    <a:pt x="397062" y="169050"/>
                    <a:pt x="392080" y="167841"/>
                    <a:pt x="387195" y="165471"/>
                  </a:cubicBezTo>
                  <a:moveTo>
                    <a:pt x="446592" y="190139"/>
                  </a:moveTo>
                  <a:cubicBezTo>
                    <a:pt x="455927" y="183609"/>
                    <a:pt x="463279" y="174758"/>
                    <a:pt x="468648" y="163633"/>
                  </a:cubicBezTo>
                  <a:cubicBezTo>
                    <a:pt x="474017" y="152508"/>
                    <a:pt x="476677" y="140125"/>
                    <a:pt x="476677" y="126485"/>
                  </a:cubicBezTo>
                  <a:cubicBezTo>
                    <a:pt x="476677" y="116424"/>
                    <a:pt x="474985" y="107089"/>
                    <a:pt x="471647" y="98383"/>
                  </a:cubicBezTo>
                  <a:cubicBezTo>
                    <a:pt x="468310" y="89676"/>
                    <a:pt x="463618" y="81986"/>
                    <a:pt x="457620" y="75262"/>
                  </a:cubicBezTo>
                  <a:cubicBezTo>
                    <a:pt x="451622" y="68539"/>
                    <a:pt x="444609" y="63267"/>
                    <a:pt x="436531" y="59542"/>
                  </a:cubicBezTo>
                  <a:cubicBezTo>
                    <a:pt x="428453" y="55770"/>
                    <a:pt x="419602" y="53883"/>
                    <a:pt x="409976" y="53883"/>
                  </a:cubicBezTo>
                  <a:cubicBezTo>
                    <a:pt x="399287" y="53883"/>
                    <a:pt x="389758" y="56253"/>
                    <a:pt x="381390" y="60993"/>
                  </a:cubicBezTo>
                  <a:cubicBezTo>
                    <a:pt x="373022" y="65734"/>
                    <a:pt x="366154" y="72263"/>
                    <a:pt x="360688" y="80486"/>
                  </a:cubicBezTo>
                  <a:lnTo>
                    <a:pt x="360688" y="56011"/>
                  </a:lnTo>
                  <a:lnTo>
                    <a:pt x="328861" y="56011"/>
                  </a:lnTo>
                  <a:lnTo>
                    <a:pt x="328861" y="255196"/>
                  </a:lnTo>
                  <a:lnTo>
                    <a:pt x="365332" y="255196"/>
                  </a:lnTo>
                  <a:lnTo>
                    <a:pt x="365332" y="172533"/>
                  </a:lnTo>
                  <a:cubicBezTo>
                    <a:pt x="370024" y="180949"/>
                    <a:pt x="376602" y="187672"/>
                    <a:pt x="385066" y="192606"/>
                  </a:cubicBezTo>
                  <a:cubicBezTo>
                    <a:pt x="393483" y="197540"/>
                    <a:pt x="403253" y="200006"/>
                    <a:pt x="414330" y="200006"/>
                  </a:cubicBezTo>
                  <a:cubicBezTo>
                    <a:pt x="426470" y="200006"/>
                    <a:pt x="437208" y="196717"/>
                    <a:pt x="446592" y="190187"/>
                  </a:cubicBezTo>
                  <a:moveTo>
                    <a:pt x="168131" y="185834"/>
                  </a:moveTo>
                  <a:cubicBezTo>
                    <a:pt x="175725" y="195266"/>
                    <a:pt x="186898" y="199958"/>
                    <a:pt x="201602" y="199958"/>
                  </a:cubicBezTo>
                  <a:cubicBezTo>
                    <a:pt x="213550" y="199958"/>
                    <a:pt x="224529" y="197491"/>
                    <a:pt x="234542" y="192558"/>
                  </a:cubicBezTo>
                  <a:cubicBezTo>
                    <a:pt x="244506" y="187624"/>
                    <a:pt x="252680" y="180368"/>
                    <a:pt x="259016" y="170840"/>
                  </a:cubicBezTo>
                  <a:lnTo>
                    <a:pt x="259839" y="182158"/>
                  </a:lnTo>
                  <a:cubicBezTo>
                    <a:pt x="260564" y="187382"/>
                    <a:pt x="262983" y="191445"/>
                    <a:pt x="267046" y="194396"/>
                  </a:cubicBezTo>
                  <a:cubicBezTo>
                    <a:pt x="271109" y="197346"/>
                    <a:pt x="276429" y="198845"/>
                    <a:pt x="282959" y="198845"/>
                  </a:cubicBezTo>
                  <a:cubicBezTo>
                    <a:pt x="284942" y="198845"/>
                    <a:pt x="287167" y="198700"/>
                    <a:pt x="289634" y="198459"/>
                  </a:cubicBezTo>
                  <a:cubicBezTo>
                    <a:pt x="292101" y="198217"/>
                    <a:pt x="295100" y="197781"/>
                    <a:pt x="298728" y="197249"/>
                  </a:cubicBezTo>
                  <a:lnTo>
                    <a:pt x="298728" y="167599"/>
                  </a:lnTo>
                  <a:cubicBezTo>
                    <a:pt x="295632" y="167260"/>
                    <a:pt x="293407" y="166245"/>
                    <a:pt x="292053" y="164649"/>
                  </a:cubicBezTo>
                  <a:cubicBezTo>
                    <a:pt x="290698" y="163052"/>
                    <a:pt x="290021" y="160344"/>
                    <a:pt x="290021" y="156571"/>
                  </a:cubicBezTo>
                  <a:lnTo>
                    <a:pt x="290021" y="56060"/>
                  </a:lnTo>
                  <a:lnTo>
                    <a:pt x="253551" y="56060"/>
                  </a:lnTo>
                  <a:lnTo>
                    <a:pt x="253551" y="143656"/>
                  </a:lnTo>
                  <a:cubicBezTo>
                    <a:pt x="250842" y="149364"/>
                    <a:pt x="247505" y="154056"/>
                    <a:pt x="243635" y="157780"/>
                  </a:cubicBezTo>
                  <a:cubicBezTo>
                    <a:pt x="239717" y="161505"/>
                    <a:pt x="235461" y="164310"/>
                    <a:pt x="230866" y="166196"/>
                  </a:cubicBezTo>
                  <a:cubicBezTo>
                    <a:pt x="226222" y="168083"/>
                    <a:pt x="221579" y="169002"/>
                    <a:pt x="216839" y="169002"/>
                  </a:cubicBezTo>
                  <a:cubicBezTo>
                    <a:pt x="209051" y="169002"/>
                    <a:pt x="203150" y="166293"/>
                    <a:pt x="199136" y="160827"/>
                  </a:cubicBezTo>
                  <a:cubicBezTo>
                    <a:pt x="195169" y="155362"/>
                    <a:pt x="193138" y="147236"/>
                    <a:pt x="193138" y="136498"/>
                  </a:cubicBezTo>
                  <a:lnTo>
                    <a:pt x="193138" y="56060"/>
                  </a:lnTo>
                  <a:lnTo>
                    <a:pt x="156667" y="56060"/>
                  </a:lnTo>
                  <a:lnTo>
                    <a:pt x="156667" y="144479"/>
                  </a:lnTo>
                  <a:cubicBezTo>
                    <a:pt x="156667" y="162617"/>
                    <a:pt x="160489" y="176402"/>
                    <a:pt x="168083" y="185834"/>
                  </a:cubicBezTo>
                  <a:moveTo>
                    <a:pt x="136014" y="197249"/>
                  </a:moveTo>
                  <a:lnTo>
                    <a:pt x="136014" y="164310"/>
                  </a:lnTo>
                  <a:lnTo>
                    <a:pt x="37534" y="164310"/>
                  </a:lnTo>
                  <a:lnTo>
                    <a:pt x="37534" y="4063"/>
                  </a:lnTo>
                  <a:lnTo>
                    <a:pt x="0" y="4063"/>
                  </a:lnTo>
                  <a:lnTo>
                    <a:pt x="0" y="197249"/>
                  </a:lnTo>
                  <a:lnTo>
                    <a:pt x="136014" y="197249"/>
                  </a:lnTo>
                  <a:close/>
                </a:path>
              </a:pathLst>
            </a:custGeom>
            <a:solidFill>
              <a:schemeClr val="accent1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4851A2B5-BE33-4D78-916E-AAF588D0409A}"/>
                </a:ext>
              </a:extLst>
            </p:cNvPr>
            <p:cNvSpPr/>
            <p:nvPr/>
          </p:nvSpPr>
          <p:spPr>
            <a:xfrm>
              <a:off x="761533" y="6252964"/>
              <a:ext cx="241119" cy="241168"/>
            </a:xfrm>
            <a:custGeom>
              <a:avLst/>
              <a:gdLst>
                <a:gd name="connsiteX0" fmla="*/ 0 w 241119"/>
                <a:gd name="connsiteY0" fmla="*/ 119714 h 241168"/>
                <a:gd name="connsiteX1" fmla="*/ 119714 w 241119"/>
                <a:gd name="connsiteY1" fmla="*/ 0 h 241168"/>
                <a:gd name="connsiteX2" fmla="*/ 241120 w 241119"/>
                <a:gd name="connsiteY2" fmla="*/ 0 h 241168"/>
                <a:gd name="connsiteX3" fmla="*/ 241120 w 241119"/>
                <a:gd name="connsiteY3" fmla="*/ 121455 h 241168"/>
                <a:gd name="connsiteX4" fmla="*/ 121406 w 241119"/>
                <a:gd name="connsiteY4" fmla="*/ 241168 h 241168"/>
                <a:gd name="connsiteX5" fmla="*/ 119714 w 241119"/>
                <a:gd name="connsiteY5" fmla="*/ 241168 h 241168"/>
                <a:gd name="connsiteX6" fmla="*/ 0 w 241119"/>
                <a:gd name="connsiteY6" fmla="*/ 121455 h 241168"/>
                <a:gd name="connsiteX7" fmla="*/ 0 w 241119"/>
                <a:gd name="connsiteY7" fmla="*/ 119714 h 24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19" h="241168">
                  <a:moveTo>
                    <a:pt x="0" y="119714"/>
                  </a:moveTo>
                  <a:cubicBezTo>
                    <a:pt x="0" y="53593"/>
                    <a:pt x="53593" y="0"/>
                    <a:pt x="119714" y="0"/>
                  </a:cubicBezTo>
                  <a:lnTo>
                    <a:pt x="241120" y="0"/>
                  </a:lnTo>
                  <a:lnTo>
                    <a:pt x="241120" y="121455"/>
                  </a:lnTo>
                  <a:cubicBezTo>
                    <a:pt x="241120" y="187575"/>
                    <a:pt x="187527" y="241168"/>
                    <a:pt x="121406" y="241168"/>
                  </a:cubicBezTo>
                  <a:lnTo>
                    <a:pt x="119714" y="241168"/>
                  </a:lnTo>
                  <a:cubicBezTo>
                    <a:pt x="53593" y="241168"/>
                    <a:pt x="0" y="187575"/>
                    <a:pt x="0" y="121455"/>
                  </a:cubicBezTo>
                  <a:lnTo>
                    <a:pt x="0" y="119714"/>
                  </a:lnTo>
                  <a:close/>
                </a:path>
              </a:pathLst>
            </a:custGeom>
            <a:solidFill>
              <a:schemeClr val="accent1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A3A9F30-A7B3-B7D8-F414-E19139026F7E}"/>
                </a:ext>
              </a:extLst>
            </p:cNvPr>
            <p:cNvSpPr/>
            <p:nvPr/>
          </p:nvSpPr>
          <p:spPr>
            <a:xfrm>
              <a:off x="502517" y="5994673"/>
              <a:ext cx="241168" cy="241120"/>
            </a:xfrm>
            <a:custGeom>
              <a:avLst/>
              <a:gdLst>
                <a:gd name="connsiteX0" fmla="*/ 119713 w 241168"/>
                <a:gd name="connsiteY0" fmla="*/ 0 h 241120"/>
                <a:gd name="connsiteX1" fmla="*/ 0 w 241168"/>
                <a:gd name="connsiteY1" fmla="*/ 119714 h 241120"/>
                <a:gd name="connsiteX2" fmla="*/ 0 w 241168"/>
                <a:gd name="connsiteY2" fmla="*/ 241120 h 241120"/>
                <a:gd name="connsiteX3" fmla="*/ 121455 w 241168"/>
                <a:gd name="connsiteY3" fmla="*/ 241120 h 241120"/>
                <a:gd name="connsiteX4" fmla="*/ 241168 w 241168"/>
                <a:gd name="connsiteY4" fmla="*/ 121407 h 241120"/>
                <a:gd name="connsiteX5" fmla="*/ 241168 w 241168"/>
                <a:gd name="connsiteY5" fmla="*/ 119665 h 241120"/>
                <a:gd name="connsiteX6" fmla="*/ 121455 w 241168"/>
                <a:gd name="connsiteY6" fmla="*/ 0 h 241120"/>
                <a:gd name="connsiteX7" fmla="*/ 119713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19713" y="0"/>
                  </a:moveTo>
                  <a:cubicBezTo>
                    <a:pt x="53593" y="0"/>
                    <a:pt x="0" y="53593"/>
                    <a:pt x="0" y="119714"/>
                  </a:cubicBezTo>
                  <a:lnTo>
                    <a:pt x="0" y="241120"/>
                  </a:lnTo>
                  <a:lnTo>
                    <a:pt x="121455" y="241120"/>
                  </a:lnTo>
                  <a:cubicBezTo>
                    <a:pt x="187575" y="241120"/>
                    <a:pt x="241168" y="187527"/>
                    <a:pt x="241168" y="121407"/>
                  </a:cubicBezTo>
                  <a:lnTo>
                    <a:pt x="241168" y="119665"/>
                  </a:lnTo>
                  <a:cubicBezTo>
                    <a:pt x="241168" y="53593"/>
                    <a:pt x="187527" y="0"/>
                    <a:pt x="121455" y="0"/>
                  </a:cubicBezTo>
                  <a:lnTo>
                    <a:pt x="119713" y="0"/>
                  </a:lnTo>
                  <a:close/>
                </a:path>
              </a:pathLst>
            </a:custGeom>
            <a:solidFill>
              <a:schemeClr val="tx2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B8119DE2-6C2C-5310-C03E-3956585228DE}"/>
                </a:ext>
              </a:extLst>
            </p:cNvPr>
            <p:cNvSpPr/>
            <p:nvPr/>
          </p:nvSpPr>
          <p:spPr>
            <a:xfrm>
              <a:off x="502517" y="6252964"/>
              <a:ext cx="241168" cy="241120"/>
            </a:xfrm>
            <a:custGeom>
              <a:avLst/>
              <a:gdLst>
                <a:gd name="connsiteX0" fmla="*/ 121455 w 241168"/>
                <a:gd name="connsiteY0" fmla="*/ 0 h 241120"/>
                <a:gd name="connsiteX1" fmla="*/ 241168 w 241168"/>
                <a:gd name="connsiteY1" fmla="*/ 119714 h 241120"/>
                <a:gd name="connsiteX2" fmla="*/ 241168 w 241168"/>
                <a:gd name="connsiteY2" fmla="*/ 121407 h 241120"/>
                <a:gd name="connsiteX3" fmla="*/ 121455 w 241168"/>
                <a:gd name="connsiteY3" fmla="*/ 241120 h 241120"/>
                <a:gd name="connsiteX4" fmla="*/ 119713 w 241168"/>
                <a:gd name="connsiteY4" fmla="*/ 241120 h 241120"/>
                <a:gd name="connsiteX5" fmla="*/ 0 w 241168"/>
                <a:gd name="connsiteY5" fmla="*/ 121407 h 241120"/>
                <a:gd name="connsiteX6" fmla="*/ 0 w 241168"/>
                <a:gd name="connsiteY6" fmla="*/ 119714 h 241120"/>
                <a:gd name="connsiteX7" fmla="*/ 119713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21455" y="0"/>
                  </a:moveTo>
                  <a:cubicBezTo>
                    <a:pt x="187571" y="0"/>
                    <a:pt x="241168" y="53598"/>
                    <a:pt x="241168" y="119714"/>
                  </a:cubicBezTo>
                  <a:lnTo>
                    <a:pt x="241168" y="121407"/>
                  </a:lnTo>
                  <a:cubicBezTo>
                    <a:pt x="241168" y="187522"/>
                    <a:pt x="187571" y="241120"/>
                    <a:pt x="121455" y="241120"/>
                  </a:cubicBezTo>
                  <a:lnTo>
                    <a:pt x="119713" y="241120"/>
                  </a:lnTo>
                  <a:cubicBezTo>
                    <a:pt x="53598" y="241120"/>
                    <a:pt x="0" y="187522"/>
                    <a:pt x="0" y="121407"/>
                  </a:cubicBezTo>
                  <a:lnTo>
                    <a:pt x="0" y="119714"/>
                  </a:lnTo>
                  <a:cubicBezTo>
                    <a:pt x="0" y="53598"/>
                    <a:pt x="53598" y="0"/>
                    <a:pt x="119713" y="0"/>
                  </a:cubicBezTo>
                  <a:close/>
                </a:path>
              </a:pathLst>
            </a:custGeom>
            <a:solidFill>
              <a:schemeClr val="accent3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500B46E-ACFB-5A80-3208-7E3CD2E94E8A}"/>
                </a:ext>
              </a:extLst>
            </p:cNvPr>
            <p:cNvSpPr/>
            <p:nvPr/>
          </p:nvSpPr>
          <p:spPr>
            <a:xfrm>
              <a:off x="761533" y="5994673"/>
              <a:ext cx="241168" cy="241120"/>
            </a:xfrm>
            <a:custGeom>
              <a:avLst/>
              <a:gdLst>
                <a:gd name="connsiteX0" fmla="*/ 121455 w 241168"/>
                <a:gd name="connsiteY0" fmla="*/ 0 h 241120"/>
                <a:gd name="connsiteX1" fmla="*/ 241168 w 241168"/>
                <a:gd name="connsiteY1" fmla="*/ 119714 h 241120"/>
                <a:gd name="connsiteX2" fmla="*/ 241168 w 241168"/>
                <a:gd name="connsiteY2" fmla="*/ 121407 h 241120"/>
                <a:gd name="connsiteX3" fmla="*/ 121455 w 241168"/>
                <a:gd name="connsiteY3" fmla="*/ 241120 h 241120"/>
                <a:gd name="connsiteX4" fmla="*/ 119714 w 241168"/>
                <a:gd name="connsiteY4" fmla="*/ 241120 h 241120"/>
                <a:gd name="connsiteX5" fmla="*/ 0 w 241168"/>
                <a:gd name="connsiteY5" fmla="*/ 121407 h 241120"/>
                <a:gd name="connsiteX6" fmla="*/ 0 w 241168"/>
                <a:gd name="connsiteY6" fmla="*/ 119714 h 241120"/>
                <a:gd name="connsiteX7" fmla="*/ 119714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21455" y="0"/>
                  </a:moveTo>
                  <a:cubicBezTo>
                    <a:pt x="187571" y="0"/>
                    <a:pt x="241168" y="53598"/>
                    <a:pt x="241168" y="119714"/>
                  </a:cubicBezTo>
                  <a:lnTo>
                    <a:pt x="241168" y="121407"/>
                  </a:lnTo>
                  <a:cubicBezTo>
                    <a:pt x="241168" y="187522"/>
                    <a:pt x="187571" y="241120"/>
                    <a:pt x="121455" y="241120"/>
                  </a:cubicBezTo>
                  <a:lnTo>
                    <a:pt x="119714" y="241120"/>
                  </a:lnTo>
                  <a:cubicBezTo>
                    <a:pt x="53598" y="241120"/>
                    <a:pt x="0" y="187523"/>
                    <a:pt x="0" y="121407"/>
                  </a:cubicBezTo>
                  <a:lnTo>
                    <a:pt x="0" y="119714"/>
                  </a:lnTo>
                  <a:cubicBezTo>
                    <a:pt x="0" y="53598"/>
                    <a:pt x="53598" y="0"/>
                    <a:pt x="119714" y="0"/>
                  </a:cubicBezTo>
                  <a:close/>
                </a:path>
              </a:pathLst>
            </a:custGeom>
            <a:solidFill>
              <a:schemeClr val="accent2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319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1C7F1B-82A7-FA17-F03D-97A660D5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84ABD2-503E-D92A-AA88-8688647B1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07D713-1EB8-A3FD-5A8C-01189EDC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1F84D8-9BD7-C4E1-8893-27145AB6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3BC06A-27BA-D712-7548-9CE74ABA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2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041A0C1-8D51-4EC4-670D-3025FB534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75C8A84-0D8F-7FB7-95AF-BDF8E47C6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8200B1-C189-3D83-9818-532128EF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437B97-FF29-DE08-ED70-EBFD052B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1F1F31-5C37-EBAC-E168-94434F88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2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648422-44D1-5B9A-39EB-A5126133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F39A52-E85B-C4AF-3B12-71FCD3C52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AEDD68F-8D55-B80B-D5BB-CF6DBCD45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52650"/>
            <a:ext cx="3932237" cy="37163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2E25608-C0E4-72E1-6661-A03AD760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41DD5E-2A46-4750-DECA-92D23FA8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F8864F-D109-47CF-8FDE-20965CA2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1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0B5E45-A021-C5DD-DF04-2EE55268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462D489-9FA9-D016-3EAB-BAE0412DB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206C2BD-3A04-04F9-030B-30F744DF7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1224"/>
            <a:ext cx="3932237" cy="3687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B79CBF1-F6DF-0E29-FABB-B651679A3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64FBD2-64FB-A43D-C81B-D9A2CEEE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14F523-32AB-93E8-6F68-D9A09F38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0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Tekstiosuus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1B0-BDDA-40EB-97B9-C23FEDB29173}" type="datetime1">
              <a:rPr lang="fi-FI" smtClean="0"/>
              <a:t>15.8.2025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9" name="Dian numeron paikkamerkki 5"/>
          <p:cNvSpPr txBox="1">
            <a:spLocks/>
          </p:cNvSpPr>
          <p:nvPr userDrawn="1"/>
        </p:nvSpPr>
        <p:spPr>
          <a:xfrm>
            <a:off x="4571008" y="6627448"/>
            <a:ext cx="800664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20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899829" y="632823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256460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umma pisar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029B327-236C-53C8-1C78-7AEFFB386E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3808" y="439213"/>
            <a:ext cx="5979737" cy="5980937"/>
          </a:xfrm>
          <a:custGeom>
            <a:avLst/>
            <a:gdLst>
              <a:gd name="connsiteX0" fmla="*/ 2968876 w 5979737"/>
              <a:gd name="connsiteY0" fmla="*/ 0 h 5980937"/>
              <a:gd name="connsiteX1" fmla="*/ 5979737 w 5979737"/>
              <a:gd name="connsiteY1" fmla="*/ 0 h 5980937"/>
              <a:gd name="connsiteX2" fmla="*/ 5979737 w 5979737"/>
              <a:gd name="connsiteY2" fmla="*/ 3012060 h 5980937"/>
              <a:gd name="connsiteX3" fmla="*/ 3010860 w 5979737"/>
              <a:gd name="connsiteY3" fmla="*/ 5980937 h 5980937"/>
              <a:gd name="connsiteX4" fmla="*/ 2968876 w 5979737"/>
              <a:gd name="connsiteY4" fmla="*/ 5980937 h 5980937"/>
              <a:gd name="connsiteX5" fmla="*/ 0 w 5979737"/>
              <a:gd name="connsiteY5" fmla="*/ 3012060 h 5980937"/>
              <a:gd name="connsiteX6" fmla="*/ 0 w 5979737"/>
              <a:gd name="connsiteY6" fmla="*/ 2968876 h 5980937"/>
              <a:gd name="connsiteX7" fmla="*/ 2968876 w 5979737"/>
              <a:gd name="connsiteY7" fmla="*/ 0 h 598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9737" h="5980937">
                <a:moveTo>
                  <a:pt x="2968876" y="0"/>
                </a:moveTo>
                <a:lnTo>
                  <a:pt x="5979737" y="0"/>
                </a:lnTo>
                <a:lnTo>
                  <a:pt x="5979737" y="3012060"/>
                </a:lnTo>
                <a:cubicBezTo>
                  <a:pt x="5979737" y="4651840"/>
                  <a:pt x="4650639" y="5980937"/>
                  <a:pt x="3010860" y="5980937"/>
                </a:cubicBezTo>
                <a:lnTo>
                  <a:pt x="2968876" y="5980937"/>
                </a:lnTo>
                <a:cubicBezTo>
                  <a:pt x="1329097" y="5980937"/>
                  <a:pt x="0" y="4650640"/>
                  <a:pt x="0" y="3012060"/>
                </a:cubicBezTo>
                <a:lnTo>
                  <a:pt x="0" y="2968876"/>
                </a:lnTo>
                <a:cubicBezTo>
                  <a:pt x="0" y="1329097"/>
                  <a:pt x="1329097" y="0"/>
                  <a:pt x="296887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2013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DBE7A2-2527-4693-B986-F5F007888342}" type="datetimeFigureOut">
              <a:rPr lang="en-GB" smtClean="0"/>
              <a:pPr/>
              <a:t>15/08/2025</a:t>
            </a:fld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1A4EC99-ED81-4387-24FE-6E8D7EF1B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065" y="741350"/>
            <a:ext cx="2667181" cy="51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vaalea v1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9378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F8BAAB4C-C0D5-08E3-E5D0-65A65D82D06E}"/>
              </a:ext>
            </a:extLst>
          </p:cNvPr>
          <p:cNvGrpSpPr/>
          <p:nvPr userDrawn="1"/>
        </p:nvGrpSpPr>
        <p:grpSpPr>
          <a:xfrm>
            <a:off x="711980" y="745560"/>
            <a:ext cx="2667763" cy="501662"/>
            <a:chOff x="711980" y="745560"/>
            <a:chExt cx="2667763" cy="501662"/>
          </a:xfrm>
        </p:grpSpPr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E73A926-9B65-82D8-9FC0-22293A4404A5}"/>
                </a:ext>
              </a:extLst>
            </p:cNvPr>
            <p:cNvSpPr/>
            <p:nvPr/>
          </p:nvSpPr>
          <p:spPr>
            <a:xfrm>
              <a:off x="1352589" y="1037929"/>
              <a:ext cx="2027154" cy="202394"/>
            </a:xfrm>
            <a:custGeom>
              <a:avLst/>
              <a:gdLst>
                <a:gd name="connsiteX0" fmla="*/ 1919690 w 2027154"/>
                <a:gd name="connsiteY0" fmla="*/ 107124 h 202394"/>
                <a:gd name="connsiteX1" fmla="*/ 1933099 w 2027154"/>
                <a:gd name="connsiteY1" fmla="*/ 92112 h 202394"/>
                <a:gd name="connsiteX2" fmla="*/ 1952241 w 2027154"/>
                <a:gd name="connsiteY2" fmla="*/ 86623 h 202394"/>
                <a:gd name="connsiteX3" fmla="*/ 1971091 w 2027154"/>
                <a:gd name="connsiteY3" fmla="*/ 91967 h 202394"/>
                <a:gd name="connsiteX4" fmla="*/ 1984596 w 2027154"/>
                <a:gd name="connsiteY4" fmla="*/ 106979 h 202394"/>
                <a:gd name="connsiteX5" fmla="*/ 1989649 w 2027154"/>
                <a:gd name="connsiteY5" fmla="*/ 128695 h 202394"/>
                <a:gd name="connsiteX6" fmla="*/ 1984596 w 2027154"/>
                <a:gd name="connsiteY6" fmla="*/ 150557 h 202394"/>
                <a:gd name="connsiteX7" fmla="*/ 1971091 w 2027154"/>
                <a:gd name="connsiteY7" fmla="*/ 165569 h 202394"/>
                <a:gd name="connsiteX8" fmla="*/ 1952241 w 2027154"/>
                <a:gd name="connsiteY8" fmla="*/ 171059 h 202394"/>
                <a:gd name="connsiteX9" fmla="*/ 1933099 w 2027154"/>
                <a:gd name="connsiteY9" fmla="*/ 165715 h 202394"/>
                <a:gd name="connsiteX10" fmla="*/ 1919690 w 2027154"/>
                <a:gd name="connsiteY10" fmla="*/ 150849 h 202394"/>
                <a:gd name="connsiteX11" fmla="*/ 1914783 w 2027154"/>
                <a:gd name="connsiteY11" fmla="*/ 128987 h 202394"/>
                <a:gd name="connsiteX12" fmla="*/ 1919690 w 2027154"/>
                <a:gd name="connsiteY12" fmla="*/ 107124 h 202394"/>
                <a:gd name="connsiteX13" fmla="*/ 1983673 w 2027154"/>
                <a:gd name="connsiteY13" fmla="*/ 196419 h 202394"/>
                <a:gd name="connsiteX14" fmla="*/ 2007333 w 2027154"/>
                <a:gd name="connsiteY14" fmla="*/ 180338 h 202394"/>
                <a:gd name="connsiteX15" fmla="*/ 2022102 w 2027154"/>
                <a:gd name="connsiteY15" fmla="*/ 156824 h 202394"/>
                <a:gd name="connsiteX16" fmla="*/ 2027155 w 2027154"/>
                <a:gd name="connsiteY16" fmla="*/ 128987 h 202394"/>
                <a:gd name="connsiteX17" fmla="*/ 2022102 w 2027154"/>
                <a:gd name="connsiteY17" fmla="*/ 100906 h 202394"/>
                <a:gd name="connsiteX18" fmla="*/ 2007187 w 2027154"/>
                <a:gd name="connsiteY18" fmla="*/ 77392 h 202394"/>
                <a:gd name="connsiteX19" fmla="*/ 1983528 w 2027154"/>
                <a:gd name="connsiteY19" fmla="*/ 61311 h 202394"/>
                <a:gd name="connsiteX20" fmla="*/ 1952241 w 2027154"/>
                <a:gd name="connsiteY20" fmla="*/ 55481 h 202394"/>
                <a:gd name="connsiteX21" fmla="*/ 1920808 w 2027154"/>
                <a:gd name="connsiteY21" fmla="*/ 61311 h 202394"/>
                <a:gd name="connsiteX22" fmla="*/ 1897148 w 2027154"/>
                <a:gd name="connsiteY22" fmla="*/ 77392 h 202394"/>
                <a:gd name="connsiteX23" fmla="*/ 1882233 w 2027154"/>
                <a:gd name="connsiteY23" fmla="*/ 100906 h 202394"/>
                <a:gd name="connsiteX24" fmla="*/ 1877035 w 2027154"/>
                <a:gd name="connsiteY24" fmla="*/ 128987 h 202394"/>
                <a:gd name="connsiteX25" fmla="*/ 1882233 w 2027154"/>
                <a:gd name="connsiteY25" fmla="*/ 156824 h 202394"/>
                <a:gd name="connsiteX26" fmla="*/ 1897148 w 2027154"/>
                <a:gd name="connsiteY26" fmla="*/ 180338 h 202394"/>
                <a:gd name="connsiteX27" fmla="*/ 1920808 w 2027154"/>
                <a:gd name="connsiteY27" fmla="*/ 196419 h 202394"/>
                <a:gd name="connsiteX28" fmla="*/ 1952241 w 2027154"/>
                <a:gd name="connsiteY28" fmla="*/ 202249 h 202394"/>
                <a:gd name="connsiteX29" fmla="*/ 1983673 w 2027154"/>
                <a:gd name="connsiteY29" fmla="*/ 196419 h 202394"/>
                <a:gd name="connsiteX30" fmla="*/ 1858768 w 2027154"/>
                <a:gd name="connsiteY30" fmla="*/ 163383 h 202394"/>
                <a:gd name="connsiteX31" fmla="*/ 1850023 w 2027154"/>
                <a:gd name="connsiteY31" fmla="*/ 166687 h 202394"/>
                <a:gd name="connsiteX32" fmla="*/ 1838800 w 2027154"/>
                <a:gd name="connsiteY32" fmla="*/ 168581 h 202394"/>
                <a:gd name="connsiteX33" fmla="*/ 1829230 w 2027154"/>
                <a:gd name="connsiteY33" fmla="*/ 165326 h 202394"/>
                <a:gd name="connsiteX34" fmla="*/ 1825149 w 2027154"/>
                <a:gd name="connsiteY34" fmla="*/ 154784 h 202394"/>
                <a:gd name="connsiteX35" fmla="*/ 1825149 w 2027154"/>
                <a:gd name="connsiteY35" fmla="*/ 85748 h 202394"/>
                <a:gd name="connsiteX36" fmla="*/ 1855221 w 2027154"/>
                <a:gd name="connsiteY36" fmla="*/ 85748 h 202394"/>
                <a:gd name="connsiteX37" fmla="*/ 1855221 w 2027154"/>
                <a:gd name="connsiteY37" fmla="*/ 57619 h 202394"/>
                <a:gd name="connsiteX38" fmla="*/ 1825149 w 2027154"/>
                <a:gd name="connsiteY38" fmla="*/ 57619 h 202394"/>
                <a:gd name="connsiteX39" fmla="*/ 1825149 w 2027154"/>
                <a:gd name="connsiteY39" fmla="*/ 11174 h 202394"/>
                <a:gd name="connsiteX40" fmla="*/ 1788517 w 2027154"/>
                <a:gd name="connsiteY40" fmla="*/ 11174 h 202394"/>
                <a:gd name="connsiteX41" fmla="*/ 1788517 w 2027154"/>
                <a:gd name="connsiteY41" fmla="*/ 57619 h 202394"/>
                <a:gd name="connsiteX42" fmla="*/ 1769667 w 2027154"/>
                <a:gd name="connsiteY42" fmla="*/ 57619 h 202394"/>
                <a:gd name="connsiteX43" fmla="*/ 1769667 w 2027154"/>
                <a:gd name="connsiteY43" fmla="*/ 85748 h 202394"/>
                <a:gd name="connsiteX44" fmla="*/ 1788517 w 2027154"/>
                <a:gd name="connsiteY44" fmla="*/ 85748 h 202394"/>
                <a:gd name="connsiteX45" fmla="*/ 1788517 w 2027154"/>
                <a:gd name="connsiteY45" fmla="*/ 167221 h 202394"/>
                <a:gd name="connsiteX46" fmla="*/ 1793570 w 2027154"/>
                <a:gd name="connsiteY46" fmla="*/ 187383 h 202394"/>
                <a:gd name="connsiteX47" fmla="*/ 1807124 w 2027154"/>
                <a:gd name="connsiteY47" fmla="*/ 198605 h 202394"/>
                <a:gd name="connsiteX48" fmla="*/ 1825732 w 2027154"/>
                <a:gd name="connsiteY48" fmla="*/ 202103 h 202394"/>
                <a:gd name="connsiteX49" fmla="*/ 1840889 w 2027154"/>
                <a:gd name="connsiteY49" fmla="*/ 200597 h 202394"/>
                <a:gd name="connsiteX50" fmla="*/ 1854978 w 2027154"/>
                <a:gd name="connsiteY50" fmla="*/ 196662 h 202394"/>
                <a:gd name="connsiteX51" fmla="*/ 1866201 w 2027154"/>
                <a:gd name="connsiteY51" fmla="*/ 192290 h 202394"/>
                <a:gd name="connsiteX52" fmla="*/ 1858816 w 2027154"/>
                <a:gd name="connsiteY52" fmla="*/ 163334 h 202394"/>
                <a:gd name="connsiteX53" fmla="*/ 1737992 w 2027154"/>
                <a:gd name="connsiteY53" fmla="*/ 190395 h 202394"/>
                <a:gd name="connsiteX54" fmla="*/ 1753587 w 2027154"/>
                <a:gd name="connsiteY54" fmla="*/ 157553 h 202394"/>
                <a:gd name="connsiteX55" fmla="*/ 1747562 w 2027154"/>
                <a:gd name="connsiteY55" fmla="*/ 137246 h 202394"/>
                <a:gd name="connsiteX56" fmla="*/ 1729684 w 2027154"/>
                <a:gd name="connsiteY56" fmla="*/ 124711 h 202394"/>
                <a:gd name="connsiteX57" fmla="*/ 1700583 w 2027154"/>
                <a:gd name="connsiteY57" fmla="*/ 114752 h 202394"/>
                <a:gd name="connsiteX58" fmla="*/ 1686251 w 2027154"/>
                <a:gd name="connsiteY58" fmla="*/ 109894 h 202394"/>
                <a:gd name="connsiteX59" fmla="*/ 1677506 w 2027154"/>
                <a:gd name="connsiteY59" fmla="*/ 104938 h 202394"/>
                <a:gd name="connsiteX60" fmla="*/ 1674640 w 2027154"/>
                <a:gd name="connsiteY60" fmla="*/ 97019 h 202394"/>
                <a:gd name="connsiteX61" fmla="*/ 1677798 w 2027154"/>
                <a:gd name="connsiteY61" fmla="*/ 88274 h 202394"/>
                <a:gd name="connsiteX62" fmla="*/ 1686008 w 2027154"/>
                <a:gd name="connsiteY62" fmla="*/ 83853 h 202394"/>
                <a:gd name="connsiteX63" fmla="*/ 1696794 w 2027154"/>
                <a:gd name="connsiteY63" fmla="*/ 82493 h 202394"/>
                <a:gd name="connsiteX64" fmla="*/ 1716761 w 2027154"/>
                <a:gd name="connsiteY64" fmla="*/ 86477 h 202394"/>
                <a:gd name="connsiteX65" fmla="*/ 1737506 w 2027154"/>
                <a:gd name="connsiteY65" fmla="*/ 98914 h 202394"/>
                <a:gd name="connsiteX66" fmla="*/ 1752275 w 2027154"/>
                <a:gd name="connsiteY66" fmla="*/ 75692 h 202394"/>
                <a:gd name="connsiteX67" fmla="*/ 1727401 w 2027154"/>
                <a:gd name="connsiteY67" fmla="*/ 60242 h 202394"/>
                <a:gd name="connsiteX68" fmla="*/ 1698445 w 2027154"/>
                <a:gd name="connsiteY68" fmla="*/ 55481 h 202394"/>
                <a:gd name="connsiteX69" fmla="*/ 1667984 w 2027154"/>
                <a:gd name="connsiteY69" fmla="*/ 61165 h 202394"/>
                <a:gd name="connsiteX70" fmla="*/ 1647774 w 2027154"/>
                <a:gd name="connsiteY70" fmla="*/ 76955 h 202394"/>
                <a:gd name="connsiteX71" fmla="*/ 1640535 w 2027154"/>
                <a:gd name="connsiteY71" fmla="*/ 101100 h 202394"/>
                <a:gd name="connsiteX72" fmla="*/ 1645879 w 2027154"/>
                <a:gd name="connsiteY72" fmla="*/ 120145 h 202394"/>
                <a:gd name="connsiteX73" fmla="*/ 1661863 w 2027154"/>
                <a:gd name="connsiteY73" fmla="*/ 132436 h 202394"/>
                <a:gd name="connsiteX74" fmla="*/ 1688389 w 2027154"/>
                <a:gd name="connsiteY74" fmla="*/ 142444 h 202394"/>
                <a:gd name="connsiteX75" fmla="*/ 1704664 w 2027154"/>
                <a:gd name="connsiteY75" fmla="*/ 147302 h 202394"/>
                <a:gd name="connsiteX76" fmla="*/ 1714915 w 2027154"/>
                <a:gd name="connsiteY76" fmla="*/ 152306 h 202394"/>
                <a:gd name="connsiteX77" fmla="*/ 1718461 w 2027154"/>
                <a:gd name="connsiteY77" fmla="*/ 160274 h 202394"/>
                <a:gd name="connsiteX78" fmla="*/ 1712049 w 2027154"/>
                <a:gd name="connsiteY78" fmla="*/ 171351 h 202394"/>
                <a:gd name="connsiteX79" fmla="*/ 1694947 w 2027154"/>
                <a:gd name="connsiteY79" fmla="*/ 175043 h 202394"/>
                <a:gd name="connsiteX80" fmla="*/ 1671045 w 2027154"/>
                <a:gd name="connsiteY80" fmla="*/ 170136 h 202394"/>
                <a:gd name="connsiteX81" fmla="*/ 1645782 w 2027154"/>
                <a:gd name="connsiteY81" fmla="*/ 154833 h 202394"/>
                <a:gd name="connsiteX82" fmla="*/ 1632665 w 2027154"/>
                <a:gd name="connsiteY82" fmla="*/ 178589 h 202394"/>
                <a:gd name="connsiteX83" fmla="*/ 1661377 w 2027154"/>
                <a:gd name="connsiteY83" fmla="*/ 196371 h 202394"/>
                <a:gd name="connsiteX84" fmla="*/ 1696356 w 2027154"/>
                <a:gd name="connsiteY84" fmla="*/ 202395 h 202394"/>
                <a:gd name="connsiteX85" fmla="*/ 1738186 w 2027154"/>
                <a:gd name="connsiteY85" fmla="*/ 190589 h 202394"/>
                <a:gd name="connsiteX86" fmla="*/ 1550269 w 2027154"/>
                <a:gd name="connsiteY86" fmla="*/ 172371 h 202394"/>
                <a:gd name="connsiteX87" fmla="*/ 1534139 w 2027154"/>
                <a:gd name="connsiteY87" fmla="*/ 175432 h 202394"/>
                <a:gd name="connsiteX88" fmla="*/ 1520487 w 2027154"/>
                <a:gd name="connsiteY88" fmla="*/ 172517 h 202394"/>
                <a:gd name="connsiteX89" fmla="*/ 1511743 w 2027154"/>
                <a:gd name="connsiteY89" fmla="*/ 164792 h 202394"/>
                <a:gd name="connsiteX90" fmla="*/ 1508731 w 2027154"/>
                <a:gd name="connsiteY90" fmla="*/ 154687 h 202394"/>
                <a:gd name="connsiteX91" fmla="*/ 1517864 w 2027154"/>
                <a:gd name="connsiteY91" fmla="*/ 138849 h 202394"/>
                <a:gd name="connsiteX92" fmla="*/ 1541232 w 2027154"/>
                <a:gd name="connsiteY92" fmla="*/ 132873 h 202394"/>
                <a:gd name="connsiteX93" fmla="*/ 1555710 w 2027154"/>
                <a:gd name="connsiteY93" fmla="*/ 134331 h 202394"/>
                <a:gd name="connsiteX94" fmla="*/ 1569945 w 2027154"/>
                <a:gd name="connsiteY94" fmla="*/ 138460 h 202394"/>
                <a:gd name="connsiteX95" fmla="*/ 1569945 w 2027154"/>
                <a:gd name="connsiteY95" fmla="*/ 152598 h 202394"/>
                <a:gd name="connsiteX96" fmla="*/ 1568050 w 2027154"/>
                <a:gd name="connsiteY96" fmla="*/ 158476 h 202394"/>
                <a:gd name="connsiteX97" fmla="*/ 1563143 w 2027154"/>
                <a:gd name="connsiteY97" fmla="*/ 164841 h 202394"/>
                <a:gd name="connsiteX98" fmla="*/ 1550317 w 2027154"/>
                <a:gd name="connsiteY98" fmla="*/ 172419 h 202394"/>
                <a:gd name="connsiteX99" fmla="*/ 1480407 w 2027154"/>
                <a:gd name="connsiteY99" fmla="*/ 180484 h 202394"/>
                <a:gd name="connsiteX100" fmla="*/ 1498188 w 2027154"/>
                <a:gd name="connsiteY100" fmla="*/ 196419 h 202394"/>
                <a:gd name="connsiteX101" fmla="*/ 1523743 w 2027154"/>
                <a:gd name="connsiteY101" fmla="*/ 202200 h 202394"/>
                <a:gd name="connsiteX102" fmla="*/ 1552163 w 2027154"/>
                <a:gd name="connsiteY102" fmla="*/ 195642 h 202394"/>
                <a:gd name="connsiteX103" fmla="*/ 1575386 w 2027154"/>
                <a:gd name="connsiteY103" fmla="*/ 177083 h 202394"/>
                <a:gd name="connsiteX104" fmla="*/ 1576212 w 2027154"/>
                <a:gd name="connsiteY104" fmla="*/ 184468 h 202394"/>
                <a:gd name="connsiteX105" fmla="*/ 1583159 w 2027154"/>
                <a:gd name="connsiteY105" fmla="*/ 196516 h 202394"/>
                <a:gd name="connsiteX106" fmla="*/ 1599677 w 2027154"/>
                <a:gd name="connsiteY106" fmla="*/ 201423 h 202394"/>
                <a:gd name="connsiteX107" fmla="*/ 1606382 w 2027154"/>
                <a:gd name="connsiteY107" fmla="*/ 200889 h 202394"/>
                <a:gd name="connsiteX108" fmla="*/ 1615272 w 2027154"/>
                <a:gd name="connsiteY108" fmla="*/ 199528 h 202394"/>
                <a:gd name="connsiteX109" fmla="*/ 1615272 w 2027154"/>
                <a:gd name="connsiteY109" fmla="*/ 169747 h 202394"/>
                <a:gd name="connsiteX110" fmla="*/ 1608568 w 2027154"/>
                <a:gd name="connsiteY110" fmla="*/ 166784 h 202394"/>
                <a:gd name="connsiteX111" fmla="*/ 1606527 w 2027154"/>
                <a:gd name="connsiteY111" fmla="*/ 158719 h 202394"/>
                <a:gd name="connsiteX112" fmla="*/ 1606527 w 2027154"/>
                <a:gd name="connsiteY112" fmla="*/ 113732 h 202394"/>
                <a:gd name="connsiteX113" fmla="*/ 1589426 w 2027154"/>
                <a:gd name="connsiteY113" fmla="*/ 70639 h 202394"/>
                <a:gd name="connsiteX114" fmla="*/ 1541718 w 2027154"/>
                <a:gd name="connsiteY114" fmla="*/ 55530 h 202394"/>
                <a:gd name="connsiteX115" fmla="*/ 1510431 w 2027154"/>
                <a:gd name="connsiteY115" fmla="*/ 60194 h 202394"/>
                <a:gd name="connsiteX116" fmla="*/ 1481330 w 2027154"/>
                <a:gd name="connsiteY116" fmla="*/ 74137 h 202394"/>
                <a:gd name="connsiteX117" fmla="*/ 1493087 w 2027154"/>
                <a:gd name="connsiteY117" fmla="*/ 98185 h 202394"/>
                <a:gd name="connsiteX118" fmla="*/ 1515483 w 2027154"/>
                <a:gd name="connsiteY118" fmla="*/ 86137 h 202394"/>
                <a:gd name="connsiteX119" fmla="*/ 1537880 w 2027154"/>
                <a:gd name="connsiteY119" fmla="*/ 82056 h 202394"/>
                <a:gd name="connsiteX120" fmla="*/ 1561783 w 2027154"/>
                <a:gd name="connsiteY120" fmla="*/ 89295 h 202394"/>
                <a:gd name="connsiteX121" fmla="*/ 1569847 w 2027154"/>
                <a:gd name="connsiteY121" fmla="*/ 109942 h 202394"/>
                <a:gd name="connsiteX122" fmla="*/ 1569847 w 2027154"/>
                <a:gd name="connsiteY122" fmla="*/ 117570 h 202394"/>
                <a:gd name="connsiteX123" fmla="*/ 1553718 w 2027154"/>
                <a:gd name="connsiteY123" fmla="*/ 113197 h 202394"/>
                <a:gd name="connsiteX124" fmla="*/ 1535402 w 2027154"/>
                <a:gd name="connsiteY124" fmla="*/ 111837 h 202394"/>
                <a:gd name="connsiteX125" fmla="*/ 1503435 w 2027154"/>
                <a:gd name="connsiteY125" fmla="*/ 117521 h 202394"/>
                <a:gd name="connsiteX126" fmla="*/ 1481719 w 2027154"/>
                <a:gd name="connsiteY126" fmla="*/ 133602 h 202394"/>
                <a:gd name="connsiteX127" fmla="*/ 1473945 w 2027154"/>
                <a:gd name="connsiteY127" fmla="*/ 157747 h 202394"/>
                <a:gd name="connsiteX128" fmla="*/ 1480358 w 2027154"/>
                <a:gd name="connsiteY128" fmla="*/ 180581 h 202394"/>
                <a:gd name="connsiteX129" fmla="*/ 1461411 w 2027154"/>
                <a:gd name="connsiteY129" fmla="*/ 54655 h 202394"/>
                <a:gd name="connsiteX130" fmla="*/ 1458691 w 2027154"/>
                <a:gd name="connsiteY130" fmla="*/ 54364 h 202394"/>
                <a:gd name="connsiteX131" fmla="*/ 1454027 w 2027154"/>
                <a:gd name="connsiteY131" fmla="*/ 54364 h 202394"/>
                <a:gd name="connsiteX132" fmla="*/ 1429152 w 2027154"/>
                <a:gd name="connsiteY132" fmla="*/ 63643 h 202394"/>
                <a:gd name="connsiteX133" fmla="*/ 1409768 w 2027154"/>
                <a:gd name="connsiteY133" fmla="*/ 86866 h 202394"/>
                <a:gd name="connsiteX134" fmla="*/ 1409768 w 2027154"/>
                <a:gd name="connsiteY134" fmla="*/ 57619 h 202394"/>
                <a:gd name="connsiteX135" fmla="*/ 1376149 w 2027154"/>
                <a:gd name="connsiteY135" fmla="*/ 57619 h 202394"/>
                <a:gd name="connsiteX136" fmla="*/ 1376149 w 2027154"/>
                <a:gd name="connsiteY136" fmla="*/ 199431 h 202394"/>
                <a:gd name="connsiteX137" fmla="*/ 1412780 w 2027154"/>
                <a:gd name="connsiteY137" fmla="*/ 199431 h 202394"/>
                <a:gd name="connsiteX138" fmla="*/ 1412780 w 2027154"/>
                <a:gd name="connsiteY138" fmla="*/ 112809 h 202394"/>
                <a:gd name="connsiteX139" fmla="*/ 1431630 w 2027154"/>
                <a:gd name="connsiteY139" fmla="*/ 94347 h 202394"/>
                <a:gd name="connsiteX140" fmla="*/ 1461411 w 2027154"/>
                <a:gd name="connsiteY140" fmla="*/ 87934 h 202394"/>
                <a:gd name="connsiteX141" fmla="*/ 1461411 w 2027154"/>
                <a:gd name="connsiteY141" fmla="*/ 54607 h 202394"/>
                <a:gd name="connsiteX142" fmla="*/ 1340392 w 2027154"/>
                <a:gd name="connsiteY142" fmla="*/ 0 h 202394"/>
                <a:gd name="connsiteX143" fmla="*/ 1303761 w 2027154"/>
                <a:gd name="connsiteY143" fmla="*/ 0 h 202394"/>
                <a:gd name="connsiteX144" fmla="*/ 1303761 w 2027154"/>
                <a:gd name="connsiteY144" fmla="*/ 36340 h 202394"/>
                <a:gd name="connsiteX145" fmla="*/ 1340392 w 2027154"/>
                <a:gd name="connsiteY145" fmla="*/ 36340 h 202394"/>
                <a:gd name="connsiteX146" fmla="*/ 1340392 w 2027154"/>
                <a:gd name="connsiteY146" fmla="*/ 0 h 202394"/>
                <a:gd name="connsiteX147" fmla="*/ 1340392 w 2027154"/>
                <a:gd name="connsiteY147" fmla="*/ 56259 h 202394"/>
                <a:gd name="connsiteX148" fmla="*/ 1303761 w 2027154"/>
                <a:gd name="connsiteY148" fmla="*/ 56259 h 202394"/>
                <a:gd name="connsiteX149" fmla="*/ 1303761 w 2027154"/>
                <a:gd name="connsiteY149" fmla="*/ 199431 h 202394"/>
                <a:gd name="connsiteX150" fmla="*/ 1340392 w 2027154"/>
                <a:gd name="connsiteY150" fmla="*/ 199431 h 202394"/>
                <a:gd name="connsiteX151" fmla="*/ 1340392 w 2027154"/>
                <a:gd name="connsiteY151" fmla="*/ 56259 h 202394"/>
                <a:gd name="connsiteX152" fmla="*/ 1229138 w 2027154"/>
                <a:gd name="connsiteY152" fmla="*/ 199480 h 202394"/>
                <a:gd name="connsiteX153" fmla="*/ 1281607 w 2027154"/>
                <a:gd name="connsiteY153" fmla="*/ 57667 h 202394"/>
                <a:gd name="connsiteX154" fmla="*/ 1246919 w 2027154"/>
                <a:gd name="connsiteY154" fmla="*/ 57667 h 202394"/>
                <a:gd name="connsiteX155" fmla="*/ 1210580 w 2027154"/>
                <a:gd name="connsiteY155" fmla="*/ 166492 h 202394"/>
                <a:gd name="connsiteX156" fmla="*/ 1174531 w 2027154"/>
                <a:gd name="connsiteY156" fmla="*/ 57667 h 202394"/>
                <a:gd name="connsiteX157" fmla="*/ 1136540 w 2027154"/>
                <a:gd name="connsiteY157" fmla="*/ 57667 h 202394"/>
                <a:gd name="connsiteX158" fmla="*/ 1189300 w 2027154"/>
                <a:gd name="connsiteY158" fmla="*/ 199480 h 202394"/>
                <a:gd name="connsiteX159" fmla="*/ 1229187 w 2027154"/>
                <a:gd name="connsiteY159" fmla="*/ 199480 h 202394"/>
                <a:gd name="connsiteX160" fmla="*/ 1062743 w 2027154"/>
                <a:gd name="connsiteY160" fmla="*/ 172371 h 202394"/>
                <a:gd name="connsiteX161" fmla="*/ 1046614 w 2027154"/>
                <a:gd name="connsiteY161" fmla="*/ 175432 h 202394"/>
                <a:gd name="connsiteX162" fmla="*/ 1032962 w 2027154"/>
                <a:gd name="connsiteY162" fmla="*/ 172517 h 202394"/>
                <a:gd name="connsiteX163" fmla="*/ 1024217 w 2027154"/>
                <a:gd name="connsiteY163" fmla="*/ 164792 h 202394"/>
                <a:gd name="connsiteX164" fmla="*/ 1021205 w 2027154"/>
                <a:gd name="connsiteY164" fmla="*/ 154687 h 202394"/>
                <a:gd name="connsiteX165" fmla="*/ 1030338 w 2027154"/>
                <a:gd name="connsiteY165" fmla="*/ 138849 h 202394"/>
                <a:gd name="connsiteX166" fmla="*/ 1053707 w 2027154"/>
                <a:gd name="connsiteY166" fmla="*/ 132873 h 202394"/>
                <a:gd name="connsiteX167" fmla="*/ 1068184 w 2027154"/>
                <a:gd name="connsiteY167" fmla="*/ 134331 h 202394"/>
                <a:gd name="connsiteX168" fmla="*/ 1082419 w 2027154"/>
                <a:gd name="connsiteY168" fmla="*/ 138460 h 202394"/>
                <a:gd name="connsiteX169" fmla="*/ 1082419 w 2027154"/>
                <a:gd name="connsiteY169" fmla="*/ 152598 h 202394"/>
                <a:gd name="connsiteX170" fmla="*/ 1080524 w 2027154"/>
                <a:gd name="connsiteY170" fmla="*/ 158476 h 202394"/>
                <a:gd name="connsiteX171" fmla="*/ 1075617 w 2027154"/>
                <a:gd name="connsiteY171" fmla="*/ 164841 h 202394"/>
                <a:gd name="connsiteX172" fmla="*/ 1062792 w 2027154"/>
                <a:gd name="connsiteY172" fmla="*/ 172419 h 202394"/>
                <a:gd name="connsiteX173" fmla="*/ 992881 w 2027154"/>
                <a:gd name="connsiteY173" fmla="*/ 180484 h 202394"/>
                <a:gd name="connsiteX174" fmla="*/ 1010663 w 2027154"/>
                <a:gd name="connsiteY174" fmla="*/ 196419 h 202394"/>
                <a:gd name="connsiteX175" fmla="*/ 1036217 w 2027154"/>
                <a:gd name="connsiteY175" fmla="*/ 202200 h 202394"/>
                <a:gd name="connsiteX176" fmla="*/ 1064638 w 2027154"/>
                <a:gd name="connsiteY176" fmla="*/ 195642 h 202394"/>
                <a:gd name="connsiteX177" fmla="*/ 1087860 w 2027154"/>
                <a:gd name="connsiteY177" fmla="*/ 177083 h 202394"/>
                <a:gd name="connsiteX178" fmla="*/ 1088686 w 2027154"/>
                <a:gd name="connsiteY178" fmla="*/ 184468 h 202394"/>
                <a:gd name="connsiteX179" fmla="*/ 1095633 w 2027154"/>
                <a:gd name="connsiteY179" fmla="*/ 196516 h 202394"/>
                <a:gd name="connsiteX180" fmla="*/ 1112151 w 2027154"/>
                <a:gd name="connsiteY180" fmla="*/ 201423 h 202394"/>
                <a:gd name="connsiteX181" fmla="*/ 1118856 w 2027154"/>
                <a:gd name="connsiteY181" fmla="*/ 200889 h 202394"/>
                <a:gd name="connsiteX182" fmla="*/ 1127746 w 2027154"/>
                <a:gd name="connsiteY182" fmla="*/ 199528 h 202394"/>
                <a:gd name="connsiteX183" fmla="*/ 1127746 w 2027154"/>
                <a:gd name="connsiteY183" fmla="*/ 169747 h 202394"/>
                <a:gd name="connsiteX184" fmla="*/ 1121042 w 2027154"/>
                <a:gd name="connsiteY184" fmla="*/ 166784 h 202394"/>
                <a:gd name="connsiteX185" fmla="*/ 1119002 w 2027154"/>
                <a:gd name="connsiteY185" fmla="*/ 158719 h 202394"/>
                <a:gd name="connsiteX186" fmla="*/ 1119002 w 2027154"/>
                <a:gd name="connsiteY186" fmla="*/ 113732 h 202394"/>
                <a:gd name="connsiteX187" fmla="*/ 1101901 w 2027154"/>
                <a:gd name="connsiteY187" fmla="*/ 70639 h 202394"/>
                <a:gd name="connsiteX188" fmla="*/ 1054192 w 2027154"/>
                <a:gd name="connsiteY188" fmla="*/ 55530 h 202394"/>
                <a:gd name="connsiteX189" fmla="*/ 1022905 w 2027154"/>
                <a:gd name="connsiteY189" fmla="*/ 60194 h 202394"/>
                <a:gd name="connsiteX190" fmla="*/ 993804 w 2027154"/>
                <a:gd name="connsiteY190" fmla="*/ 74137 h 202394"/>
                <a:gd name="connsiteX191" fmla="*/ 1005561 w 2027154"/>
                <a:gd name="connsiteY191" fmla="*/ 98185 h 202394"/>
                <a:gd name="connsiteX192" fmla="*/ 1027958 w 2027154"/>
                <a:gd name="connsiteY192" fmla="*/ 86137 h 202394"/>
                <a:gd name="connsiteX193" fmla="*/ 1050354 w 2027154"/>
                <a:gd name="connsiteY193" fmla="*/ 82056 h 202394"/>
                <a:gd name="connsiteX194" fmla="*/ 1074257 w 2027154"/>
                <a:gd name="connsiteY194" fmla="*/ 89295 h 202394"/>
                <a:gd name="connsiteX195" fmla="*/ 1082322 w 2027154"/>
                <a:gd name="connsiteY195" fmla="*/ 109942 h 202394"/>
                <a:gd name="connsiteX196" fmla="*/ 1082322 w 2027154"/>
                <a:gd name="connsiteY196" fmla="*/ 117570 h 202394"/>
                <a:gd name="connsiteX197" fmla="*/ 1066192 w 2027154"/>
                <a:gd name="connsiteY197" fmla="*/ 113197 h 202394"/>
                <a:gd name="connsiteX198" fmla="*/ 1047877 w 2027154"/>
                <a:gd name="connsiteY198" fmla="*/ 111837 h 202394"/>
                <a:gd name="connsiteX199" fmla="*/ 1015909 w 2027154"/>
                <a:gd name="connsiteY199" fmla="*/ 117521 h 202394"/>
                <a:gd name="connsiteX200" fmla="*/ 994193 w 2027154"/>
                <a:gd name="connsiteY200" fmla="*/ 133602 h 202394"/>
                <a:gd name="connsiteX201" fmla="*/ 986420 w 2027154"/>
                <a:gd name="connsiteY201" fmla="*/ 157747 h 202394"/>
                <a:gd name="connsiteX202" fmla="*/ 992833 w 2027154"/>
                <a:gd name="connsiteY202" fmla="*/ 180581 h 202394"/>
                <a:gd name="connsiteX203" fmla="*/ 967084 w 2027154"/>
                <a:gd name="connsiteY203" fmla="*/ 163383 h 202394"/>
                <a:gd name="connsiteX204" fmla="*/ 958339 w 2027154"/>
                <a:gd name="connsiteY204" fmla="*/ 166687 h 202394"/>
                <a:gd name="connsiteX205" fmla="*/ 947116 w 2027154"/>
                <a:gd name="connsiteY205" fmla="*/ 168581 h 202394"/>
                <a:gd name="connsiteX206" fmla="*/ 937546 w 2027154"/>
                <a:gd name="connsiteY206" fmla="*/ 165326 h 202394"/>
                <a:gd name="connsiteX207" fmla="*/ 933465 w 2027154"/>
                <a:gd name="connsiteY207" fmla="*/ 154784 h 202394"/>
                <a:gd name="connsiteX208" fmla="*/ 933465 w 2027154"/>
                <a:gd name="connsiteY208" fmla="*/ 85748 h 202394"/>
                <a:gd name="connsiteX209" fmla="*/ 963537 w 2027154"/>
                <a:gd name="connsiteY209" fmla="*/ 85748 h 202394"/>
                <a:gd name="connsiteX210" fmla="*/ 963537 w 2027154"/>
                <a:gd name="connsiteY210" fmla="*/ 57619 h 202394"/>
                <a:gd name="connsiteX211" fmla="*/ 933465 w 2027154"/>
                <a:gd name="connsiteY211" fmla="*/ 57619 h 202394"/>
                <a:gd name="connsiteX212" fmla="*/ 933465 w 2027154"/>
                <a:gd name="connsiteY212" fmla="*/ 11174 h 202394"/>
                <a:gd name="connsiteX213" fmla="*/ 896834 w 2027154"/>
                <a:gd name="connsiteY213" fmla="*/ 11174 h 202394"/>
                <a:gd name="connsiteX214" fmla="*/ 896834 w 2027154"/>
                <a:gd name="connsiteY214" fmla="*/ 57619 h 202394"/>
                <a:gd name="connsiteX215" fmla="*/ 877983 w 2027154"/>
                <a:gd name="connsiteY215" fmla="*/ 57619 h 202394"/>
                <a:gd name="connsiteX216" fmla="*/ 877983 w 2027154"/>
                <a:gd name="connsiteY216" fmla="*/ 85748 h 202394"/>
                <a:gd name="connsiteX217" fmla="*/ 896834 w 2027154"/>
                <a:gd name="connsiteY217" fmla="*/ 85748 h 202394"/>
                <a:gd name="connsiteX218" fmla="*/ 896834 w 2027154"/>
                <a:gd name="connsiteY218" fmla="*/ 167221 h 202394"/>
                <a:gd name="connsiteX219" fmla="*/ 901886 w 2027154"/>
                <a:gd name="connsiteY219" fmla="*/ 187383 h 202394"/>
                <a:gd name="connsiteX220" fmla="*/ 915392 w 2027154"/>
                <a:gd name="connsiteY220" fmla="*/ 198605 h 202394"/>
                <a:gd name="connsiteX221" fmla="*/ 933999 w 2027154"/>
                <a:gd name="connsiteY221" fmla="*/ 202103 h 202394"/>
                <a:gd name="connsiteX222" fmla="*/ 949157 w 2027154"/>
                <a:gd name="connsiteY222" fmla="*/ 200597 h 202394"/>
                <a:gd name="connsiteX223" fmla="*/ 963246 w 2027154"/>
                <a:gd name="connsiteY223" fmla="*/ 196662 h 202394"/>
                <a:gd name="connsiteX224" fmla="*/ 974468 w 2027154"/>
                <a:gd name="connsiteY224" fmla="*/ 192290 h 202394"/>
                <a:gd name="connsiteX225" fmla="*/ 967084 w 2027154"/>
                <a:gd name="connsiteY225" fmla="*/ 163334 h 202394"/>
                <a:gd name="connsiteX226" fmla="*/ 854761 w 2027154"/>
                <a:gd name="connsiteY226" fmla="*/ 111108 h 202394"/>
                <a:gd name="connsiteX227" fmla="*/ 852964 w 2027154"/>
                <a:gd name="connsiteY227" fmla="*/ 90849 h 202394"/>
                <a:gd name="connsiteX228" fmla="*/ 846696 w 2027154"/>
                <a:gd name="connsiteY228" fmla="*/ 72874 h 202394"/>
                <a:gd name="connsiteX229" fmla="*/ 833579 w 2027154"/>
                <a:gd name="connsiteY229" fmla="*/ 60194 h 202394"/>
                <a:gd name="connsiteX230" fmla="*/ 811571 w 2027154"/>
                <a:gd name="connsiteY230" fmla="*/ 55481 h 202394"/>
                <a:gd name="connsiteX231" fmla="*/ 788203 w 2027154"/>
                <a:gd name="connsiteY231" fmla="*/ 58833 h 202394"/>
                <a:gd name="connsiteX232" fmla="*/ 768673 w 2027154"/>
                <a:gd name="connsiteY232" fmla="*/ 68550 h 202394"/>
                <a:gd name="connsiteX233" fmla="*/ 754730 w 2027154"/>
                <a:gd name="connsiteY233" fmla="*/ 84096 h 202394"/>
                <a:gd name="connsiteX234" fmla="*/ 754730 w 2027154"/>
                <a:gd name="connsiteY234" fmla="*/ 57619 h 202394"/>
                <a:gd name="connsiteX235" fmla="*/ 721645 w 2027154"/>
                <a:gd name="connsiteY235" fmla="*/ 57619 h 202394"/>
                <a:gd name="connsiteX236" fmla="*/ 721645 w 2027154"/>
                <a:gd name="connsiteY236" fmla="*/ 199431 h 202394"/>
                <a:gd name="connsiteX237" fmla="*/ 758276 w 2027154"/>
                <a:gd name="connsiteY237" fmla="*/ 199431 h 202394"/>
                <a:gd name="connsiteX238" fmla="*/ 758276 w 2027154"/>
                <a:gd name="connsiteY238" fmla="*/ 116744 h 202394"/>
                <a:gd name="connsiteX239" fmla="*/ 767021 w 2027154"/>
                <a:gd name="connsiteY239" fmla="*/ 101683 h 202394"/>
                <a:gd name="connsiteX240" fmla="*/ 780576 w 2027154"/>
                <a:gd name="connsiteY240" fmla="*/ 91432 h 202394"/>
                <a:gd name="connsiteX241" fmla="*/ 795490 w 2027154"/>
                <a:gd name="connsiteY241" fmla="*/ 87691 h 202394"/>
                <a:gd name="connsiteX242" fmla="*/ 812154 w 2027154"/>
                <a:gd name="connsiteY242" fmla="*/ 95513 h 202394"/>
                <a:gd name="connsiteX243" fmla="*/ 818178 w 2027154"/>
                <a:gd name="connsiteY243" fmla="*/ 120290 h 202394"/>
                <a:gd name="connsiteX244" fmla="*/ 818178 w 2027154"/>
                <a:gd name="connsiteY244" fmla="*/ 199480 h 202394"/>
                <a:gd name="connsiteX245" fmla="*/ 854810 w 2027154"/>
                <a:gd name="connsiteY245" fmla="*/ 199480 h 202394"/>
                <a:gd name="connsiteX246" fmla="*/ 854810 w 2027154"/>
                <a:gd name="connsiteY246" fmla="*/ 111108 h 202394"/>
                <a:gd name="connsiteX247" fmla="*/ 586974 w 2027154"/>
                <a:gd name="connsiteY247" fmla="*/ 107124 h 202394"/>
                <a:gd name="connsiteX248" fmla="*/ 600383 w 2027154"/>
                <a:gd name="connsiteY248" fmla="*/ 92112 h 202394"/>
                <a:gd name="connsiteX249" fmla="*/ 619524 w 2027154"/>
                <a:gd name="connsiteY249" fmla="*/ 86623 h 202394"/>
                <a:gd name="connsiteX250" fmla="*/ 638375 w 2027154"/>
                <a:gd name="connsiteY250" fmla="*/ 91967 h 202394"/>
                <a:gd name="connsiteX251" fmla="*/ 651880 w 2027154"/>
                <a:gd name="connsiteY251" fmla="*/ 106979 h 202394"/>
                <a:gd name="connsiteX252" fmla="*/ 656933 w 2027154"/>
                <a:gd name="connsiteY252" fmla="*/ 128695 h 202394"/>
                <a:gd name="connsiteX253" fmla="*/ 651880 w 2027154"/>
                <a:gd name="connsiteY253" fmla="*/ 150557 h 202394"/>
                <a:gd name="connsiteX254" fmla="*/ 638375 w 2027154"/>
                <a:gd name="connsiteY254" fmla="*/ 165569 h 202394"/>
                <a:gd name="connsiteX255" fmla="*/ 619524 w 2027154"/>
                <a:gd name="connsiteY255" fmla="*/ 171059 h 202394"/>
                <a:gd name="connsiteX256" fmla="*/ 600383 w 2027154"/>
                <a:gd name="connsiteY256" fmla="*/ 165715 h 202394"/>
                <a:gd name="connsiteX257" fmla="*/ 586974 w 2027154"/>
                <a:gd name="connsiteY257" fmla="*/ 150849 h 202394"/>
                <a:gd name="connsiteX258" fmla="*/ 582067 w 2027154"/>
                <a:gd name="connsiteY258" fmla="*/ 128987 h 202394"/>
                <a:gd name="connsiteX259" fmla="*/ 586974 w 2027154"/>
                <a:gd name="connsiteY259" fmla="*/ 107124 h 202394"/>
                <a:gd name="connsiteX260" fmla="*/ 650909 w 2027154"/>
                <a:gd name="connsiteY260" fmla="*/ 196419 h 202394"/>
                <a:gd name="connsiteX261" fmla="*/ 674520 w 2027154"/>
                <a:gd name="connsiteY261" fmla="*/ 180338 h 202394"/>
                <a:gd name="connsiteX262" fmla="*/ 689289 w 2027154"/>
                <a:gd name="connsiteY262" fmla="*/ 156824 h 202394"/>
                <a:gd name="connsiteX263" fmla="*/ 694342 w 2027154"/>
                <a:gd name="connsiteY263" fmla="*/ 128987 h 202394"/>
                <a:gd name="connsiteX264" fmla="*/ 689289 w 2027154"/>
                <a:gd name="connsiteY264" fmla="*/ 100906 h 202394"/>
                <a:gd name="connsiteX265" fmla="*/ 674374 w 2027154"/>
                <a:gd name="connsiteY265" fmla="*/ 77392 h 202394"/>
                <a:gd name="connsiteX266" fmla="*/ 650763 w 2027154"/>
                <a:gd name="connsiteY266" fmla="*/ 61311 h 202394"/>
                <a:gd name="connsiteX267" fmla="*/ 619476 w 2027154"/>
                <a:gd name="connsiteY267" fmla="*/ 55481 h 202394"/>
                <a:gd name="connsiteX268" fmla="*/ 588043 w 2027154"/>
                <a:gd name="connsiteY268" fmla="*/ 61311 h 202394"/>
                <a:gd name="connsiteX269" fmla="*/ 564383 w 2027154"/>
                <a:gd name="connsiteY269" fmla="*/ 77392 h 202394"/>
                <a:gd name="connsiteX270" fmla="*/ 549468 w 2027154"/>
                <a:gd name="connsiteY270" fmla="*/ 100906 h 202394"/>
                <a:gd name="connsiteX271" fmla="*/ 544270 w 2027154"/>
                <a:gd name="connsiteY271" fmla="*/ 128987 h 202394"/>
                <a:gd name="connsiteX272" fmla="*/ 549468 w 2027154"/>
                <a:gd name="connsiteY272" fmla="*/ 156824 h 202394"/>
                <a:gd name="connsiteX273" fmla="*/ 564383 w 2027154"/>
                <a:gd name="connsiteY273" fmla="*/ 180338 h 202394"/>
                <a:gd name="connsiteX274" fmla="*/ 588043 w 2027154"/>
                <a:gd name="connsiteY274" fmla="*/ 196419 h 202394"/>
                <a:gd name="connsiteX275" fmla="*/ 619476 w 2027154"/>
                <a:gd name="connsiteY275" fmla="*/ 202249 h 202394"/>
                <a:gd name="connsiteX276" fmla="*/ 650909 w 2027154"/>
                <a:gd name="connsiteY276" fmla="*/ 196419 h 202394"/>
                <a:gd name="connsiteX277" fmla="*/ 483639 w 2027154"/>
                <a:gd name="connsiteY277" fmla="*/ 199480 h 202394"/>
                <a:gd name="connsiteX278" fmla="*/ 536108 w 2027154"/>
                <a:gd name="connsiteY278" fmla="*/ 57667 h 202394"/>
                <a:gd name="connsiteX279" fmla="*/ 501420 w 2027154"/>
                <a:gd name="connsiteY279" fmla="*/ 57667 h 202394"/>
                <a:gd name="connsiteX280" fmla="*/ 465081 w 2027154"/>
                <a:gd name="connsiteY280" fmla="*/ 166492 h 202394"/>
                <a:gd name="connsiteX281" fmla="*/ 428984 w 2027154"/>
                <a:gd name="connsiteY281" fmla="*/ 57667 h 202394"/>
                <a:gd name="connsiteX282" fmla="*/ 390992 w 2027154"/>
                <a:gd name="connsiteY282" fmla="*/ 57667 h 202394"/>
                <a:gd name="connsiteX283" fmla="*/ 443753 w 2027154"/>
                <a:gd name="connsiteY283" fmla="*/ 199480 h 202394"/>
                <a:gd name="connsiteX284" fmla="*/ 483639 w 2027154"/>
                <a:gd name="connsiteY284" fmla="*/ 199480 h 202394"/>
                <a:gd name="connsiteX285" fmla="*/ 322685 w 2027154"/>
                <a:gd name="connsiteY285" fmla="*/ 166881 h 202394"/>
                <a:gd name="connsiteX286" fmla="*/ 332110 w 2027154"/>
                <a:gd name="connsiteY286" fmla="*/ 193067 h 202394"/>
                <a:gd name="connsiteX287" fmla="*/ 358782 w 2027154"/>
                <a:gd name="connsiteY287" fmla="*/ 202249 h 202394"/>
                <a:gd name="connsiteX288" fmla="*/ 376563 w 2027154"/>
                <a:gd name="connsiteY288" fmla="*/ 200354 h 202394"/>
                <a:gd name="connsiteX289" fmla="*/ 393761 w 2027154"/>
                <a:gd name="connsiteY289" fmla="*/ 194913 h 202394"/>
                <a:gd name="connsiteX290" fmla="*/ 388855 w 2027154"/>
                <a:gd name="connsiteY290" fmla="*/ 167027 h 202394"/>
                <a:gd name="connsiteX291" fmla="*/ 380644 w 2027154"/>
                <a:gd name="connsiteY291" fmla="*/ 169747 h 202394"/>
                <a:gd name="connsiteX292" fmla="*/ 371608 w 2027154"/>
                <a:gd name="connsiteY292" fmla="*/ 170816 h 202394"/>
                <a:gd name="connsiteX293" fmla="*/ 362571 w 2027154"/>
                <a:gd name="connsiteY293" fmla="*/ 167415 h 202394"/>
                <a:gd name="connsiteX294" fmla="*/ 359268 w 2027154"/>
                <a:gd name="connsiteY294" fmla="*/ 154104 h 202394"/>
                <a:gd name="connsiteX295" fmla="*/ 359268 w 2027154"/>
                <a:gd name="connsiteY295" fmla="*/ 49 h 202394"/>
                <a:gd name="connsiteX296" fmla="*/ 322637 w 2027154"/>
                <a:gd name="connsiteY296" fmla="*/ 49 h 202394"/>
                <a:gd name="connsiteX297" fmla="*/ 322637 w 2027154"/>
                <a:gd name="connsiteY297" fmla="*/ 166930 h 202394"/>
                <a:gd name="connsiteX298" fmla="*/ 229795 w 2027154"/>
                <a:gd name="connsiteY298" fmla="*/ 172371 h 202394"/>
                <a:gd name="connsiteX299" fmla="*/ 213666 w 2027154"/>
                <a:gd name="connsiteY299" fmla="*/ 175432 h 202394"/>
                <a:gd name="connsiteX300" fmla="*/ 200014 w 2027154"/>
                <a:gd name="connsiteY300" fmla="*/ 172517 h 202394"/>
                <a:gd name="connsiteX301" fmla="*/ 191269 w 2027154"/>
                <a:gd name="connsiteY301" fmla="*/ 164792 h 202394"/>
                <a:gd name="connsiteX302" fmla="*/ 188257 w 2027154"/>
                <a:gd name="connsiteY302" fmla="*/ 154687 h 202394"/>
                <a:gd name="connsiteX303" fmla="*/ 197391 w 2027154"/>
                <a:gd name="connsiteY303" fmla="*/ 138849 h 202394"/>
                <a:gd name="connsiteX304" fmla="*/ 220759 w 2027154"/>
                <a:gd name="connsiteY304" fmla="*/ 132873 h 202394"/>
                <a:gd name="connsiteX305" fmla="*/ 235237 w 2027154"/>
                <a:gd name="connsiteY305" fmla="*/ 134331 h 202394"/>
                <a:gd name="connsiteX306" fmla="*/ 249423 w 2027154"/>
                <a:gd name="connsiteY306" fmla="*/ 138460 h 202394"/>
                <a:gd name="connsiteX307" fmla="*/ 249423 w 2027154"/>
                <a:gd name="connsiteY307" fmla="*/ 152598 h 202394"/>
                <a:gd name="connsiteX308" fmla="*/ 247528 w 2027154"/>
                <a:gd name="connsiteY308" fmla="*/ 158476 h 202394"/>
                <a:gd name="connsiteX309" fmla="*/ 242621 w 2027154"/>
                <a:gd name="connsiteY309" fmla="*/ 164841 h 202394"/>
                <a:gd name="connsiteX310" fmla="*/ 229795 w 2027154"/>
                <a:gd name="connsiteY310" fmla="*/ 172419 h 202394"/>
                <a:gd name="connsiteX311" fmla="*/ 159982 w 2027154"/>
                <a:gd name="connsiteY311" fmla="*/ 180484 h 202394"/>
                <a:gd name="connsiteX312" fmla="*/ 177763 w 2027154"/>
                <a:gd name="connsiteY312" fmla="*/ 196419 h 202394"/>
                <a:gd name="connsiteX313" fmla="*/ 203318 w 2027154"/>
                <a:gd name="connsiteY313" fmla="*/ 202200 h 202394"/>
                <a:gd name="connsiteX314" fmla="*/ 231739 w 2027154"/>
                <a:gd name="connsiteY314" fmla="*/ 195642 h 202394"/>
                <a:gd name="connsiteX315" fmla="*/ 254961 w 2027154"/>
                <a:gd name="connsiteY315" fmla="*/ 177083 h 202394"/>
                <a:gd name="connsiteX316" fmla="*/ 255787 w 2027154"/>
                <a:gd name="connsiteY316" fmla="*/ 184468 h 202394"/>
                <a:gd name="connsiteX317" fmla="*/ 262734 w 2027154"/>
                <a:gd name="connsiteY317" fmla="*/ 196516 h 202394"/>
                <a:gd name="connsiteX318" fmla="*/ 279252 w 2027154"/>
                <a:gd name="connsiteY318" fmla="*/ 201423 h 202394"/>
                <a:gd name="connsiteX319" fmla="*/ 285957 w 2027154"/>
                <a:gd name="connsiteY319" fmla="*/ 200889 h 202394"/>
                <a:gd name="connsiteX320" fmla="*/ 294847 w 2027154"/>
                <a:gd name="connsiteY320" fmla="*/ 199528 h 202394"/>
                <a:gd name="connsiteX321" fmla="*/ 294847 w 2027154"/>
                <a:gd name="connsiteY321" fmla="*/ 169747 h 202394"/>
                <a:gd name="connsiteX322" fmla="*/ 288143 w 2027154"/>
                <a:gd name="connsiteY322" fmla="*/ 166784 h 202394"/>
                <a:gd name="connsiteX323" fmla="*/ 286103 w 2027154"/>
                <a:gd name="connsiteY323" fmla="*/ 158719 h 202394"/>
                <a:gd name="connsiteX324" fmla="*/ 286103 w 2027154"/>
                <a:gd name="connsiteY324" fmla="*/ 113732 h 202394"/>
                <a:gd name="connsiteX325" fmla="*/ 269001 w 2027154"/>
                <a:gd name="connsiteY325" fmla="*/ 70639 h 202394"/>
                <a:gd name="connsiteX326" fmla="*/ 221293 w 2027154"/>
                <a:gd name="connsiteY326" fmla="*/ 55530 h 202394"/>
                <a:gd name="connsiteX327" fmla="*/ 190006 w 2027154"/>
                <a:gd name="connsiteY327" fmla="*/ 60194 h 202394"/>
                <a:gd name="connsiteX328" fmla="*/ 160905 w 2027154"/>
                <a:gd name="connsiteY328" fmla="*/ 74137 h 202394"/>
                <a:gd name="connsiteX329" fmla="*/ 172662 w 2027154"/>
                <a:gd name="connsiteY329" fmla="*/ 98185 h 202394"/>
                <a:gd name="connsiteX330" fmla="*/ 195059 w 2027154"/>
                <a:gd name="connsiteY330" fmla="*/ 86137 h 202394"/>
                <a:gd name="connsiteX331" fmla="*/ 217455 w 2027154"/>
                <a:gd name="connsiteY331" fmla="*/ 82056 h 202394"/>
                <a:gd name="connsiteX332" fmla="*/ 241358 w 2027154"/>
                <a:gd name="connsiteY332" fmla="*/ 89295 h 202394"/>
                <a:gd name="connsiteX333" fmla="*/ 249423 w 2027154"/>
                <a:gd name="connsiteY333" fmla="*/ 109942 h 202394"/>
                <a:gd name="connsiteX334" fmla="*/ 249423 w 2027154"/>
                <a:gd name="connsiteY334" fmla="*/ 117570 h 202394"/>
                <a:gd name="connsiteX335" fmla="*/ 233293 w 2027154"/>
                <a:gd name="connsiteY335" fmla="*/ 113197 h 202394"/>
                <a:gd name="connsiteX336" fmla="*/ 214978 w 2027154"/>
                <a:gd name="connsiteY336" fmla="*/ 111837 h 202394"/>
                <a:gd name="connsiteX337" fmla="*/ 183010 w 2027154"/>
                <a:gd name="connsiteY337" fmla="*/ 117521 h 202394"/>
                <a:gd name="connsiteX338" fmla="*/ 161294 w 2027154"/>
                <a:gd name="connsiteY338" fmla="*/ 133602 h 202394"/>
                <a:gd name="connsiteX339" fmla="*/ 153521 w 2027154"/>
                <a:gd name="connsiteY339" fmla="*/ 157747 h 202394"/>
                <a:gd name="connsiteX340" fmla="*/ 159934 w 2027154"/>
                <a:gd name="connsiteY340" fmla="*/ 180581 h 202394"/>
                <a:gd name="connsiteX341" fmla="*/ 92598 w 2027154"/>
                <a:gd name="connsiteY341" fmla="*/ 199480 h 202394"/>
                <a:gd name="connsiteX342" fmla="*/ 145067 w 2027154"/>
                <a:gd name="connsiteY342" fmla="*/ 57667 h 202394"/>
                <a:gd name="connsiteX343" fmla="*/ 110380 w 2027154"/>
                <a:gd name="connsiteY343" fmla="*/ 57667 h 202394"/>
                <a:gd name="connsiteX344" fmla="*/ 74040 w 2027154"/>
                <a:gd name="connsiteY344" fmla="*/ 166492 h 202394"/>
                <a:gd name="connsiteX345" fmla="*/ 37992 w 2027154"/>
                <a:gd name="connsiteY345" fmla="*/ 57667 h 202394"/>
                <a:gd name="connsiteX346" fmla="*/ 0 w 2027154"/>
                <a:gd name="connsiteY346" fmla="*/ 57667 h 202394"/>
                <a:gd name="connsiteX347" fmla="*/ 52761 w 2027154"/>
                <a:gd name="connsiteY347" fmla="*/ 199480 h 202394"/>
                <a:gd name="connsiteX348" fmla="*/ 92647 w 2027154"/>
                <a:gd name="connsiteY348" fmla="*/ 199480 h 2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2027154" h="202394">
                  <a:moveTo>
                    <a:pt x="1919690" y="107124"/>
                  </a:moveTo>
                  <a:cubicBezTo>
                    <a:pt x="1922945" y="100760"/>
                    <a:pt x="1927415" y="95756"/>
                    <a:pt x="1933099" y="92112"/>
                  </a:cubicBezTo>
                  <a:cubicBezTo>
                    <a:pt x="1938734" y="88469"/>
                    <a:pt x="1945099" y="86623"/>
                    <a:pt x="1952241" y="86623"/>
                  </a:cubicBezTo>
                  <a:cubicBezTo>
                    <a:pt x="1959382" y="86623"/>
                    <a:pt x="1965455" y="88420"/>
                    <a:pt x="1971091" y="91967"/>
                  </a:cubicBezTo>
                  <a:cubicBezTo>
                    <a:pt x="1976726" y="95562"/>
                    <a:pt x="1981244" y="100566"/>
                    <a:pt x="1984596" y="106979"/>
                  </a:cubicBezTo>
                  <a:cubicBezTo>
                    <a:pt x="1987949" y="113440"/>
                    <a:pt x="1989649" y="120630"/>
                    <a:pt x="1989649" y="128695"/>
                  </a:cubicBezTo>
                  <a:cubicBezTo>
                    <a:pt x="1989649" y="136760"/>
                    <a:pt x="1987949" y="144193"/>
                    <a:pt x="1984596" y="150557"/>
                  </a:cubicBezTo>
                  <a:cubicBezTo>
                    <a:pt x="1981244" y="156922"/>
                    <a:pt x="1976726" y="161926"/>
                    <a:pt x="1971091" y="165569"/>
                  </a:cubicBezTo>
                  <a:cubicBezTo>
                    <a:pt x="1965455" y="169213"/>
                    <a:pt x="1959139" y="171059"/>
                    <a:pt x="1952241" y="171059"/>
                  </a:cubicBezTo>
                  <a:cubicBezTo>
                    <a:pt x="1945342" y="171059"/>
                    <a:pt x="1938734" y="169262"/>
                    <a:pt x="1933099" y="165715"/>
                  </a:cubicBezTo>
                  <a:cubicBezTo>
                    <a:pt x="1927463" y="162120"/>
                    <a:pt x="1922994" y="157164"/>
                    <a:pt x="1919690" y="150849"/>
                  </a:cubicBezTo>
                  <a:cubicBezTo>
                    <a:pt x="1916387" y="144484"/>
                    <a:pt x="1914783" y="137197"/>
                    <a:pt x="1914783" y="128987"/>
                  </a:cubicBezTo>
                  <a:cubicBezTo>
                    <a:pt x="1914783" y="120776"/>
                    <a:pt x="1916435" y="113489"/>
                    <a:pt x="1919690" y="107124"/>
                  </a:cubicBezTo>
                  <a:moveTo>
                    <a:pt x="1983673" y="196419"/>
                  </a:moveTo>
                  <a:cubicBezTo>
                    <a:pt x="1992953" y="192533"/>
                    <a:pt x="2000823" y="187188"/>
                    <a:pt x="2007333" y="180338"/>
                  </a:cubicBezTo>
                  <a:cubicBezTo>
                    <a:pt x="2013795" y="173488"/>
                    <a:pt x="2018701" y="165666"/>
                    <a:pt x="2022102" y="156824"/>
                  </a:cubicBezTo>
                  <a:cubicBezTo>
                    <a:pt x="2025454" y="147982"/>
                    <a:pt x="2027155" y="138703"/>
                    <a:pt x="2027155" y="128987"/>
                  </a:cubicBezTo>
                  <a:cubicBezTo>
                    <a:pt x="2027155" y="119270"/>
                    <a:pt x="2025454" y="109699"/>
                    <a:pt x="2022102" y="100906"/>
                  </a:cubicBezTo>
                  <a:cubicBezTo>
                    <a:pt x="2018750" y="92064"/>
                    <a:pt x="2013746" y="84242"/>
                    <a:pt x="2007187" y="77392"/>
                  </a:cubicBezTo>
                  <a:cubicBezTo>
                    <a:pt x="2000629" y="70542"/>
                    <a:pt x="1992758" y="65198"/>
                    <a:pt x="1983528" y="61311"/>
                  </a:cubicBezTo>
                  <a:cubicBezTo>
                    <a:pt x="1974346" y="57425"/>
                    <a:pt x="1963900" y="55481"/>
                    <a:pt x="1952241" y="55481"/>
                  </a:cubicBezTo>
                  <a:cubicBezTo>
                    <a:pt x="1940581" y="55481"/>
                    <a:pt x="1930087" y="57425"/>
                    <a:pt x="1920808" y="61311"/>
                  </a:cubicBezTo>
                  <a:cubicBezTo>
                    <a:pt x="1911528" y="65198"/>
                    <a:pt x="1903658" y="70542"/>
                    <a:pt x="1897148" y="77392"/>
                  </a:cubicBezTo>
                  <a:cubicBezTo>
                    <a:pt x="1890687" y="84242"/>
                    <a:pt x="1885731" y="92064"/>
                    <a:pt x="1882233" y="100906"/>
                  </a:cubicBezTo>
                  <a:cubicBezTo>
                    <a:pt x="1878784" y="109748"/>
                    <a:pt x="1877035" y="119124"/>
                    <a:pt x="1877035" y="128987"/>
                  </a:cubicBezTo>
                  <a:cubicBezTo>
                    <a:pt x="1877035" y="138849"/>
                    <a:pt x="1878784" y="147982"/>
                    <a:pt x="1882233" y="156824"/>
                  </a:cubicBezTo>
                  <a:cubicBezTo>
                    <a:pt x="1885682" y="165666"/>
                    <a:pt x="1890638" y="173488"/>
                    <a:pt x="1897148" y="180338"/>
                  </a:cubicBezTo>
                  <a:cubicBezTo>
                    <a:pt x="1903609" y="187188"/>
                    <a:pt x="1911480" y="192533"/>
                    <a:pt x="1920808" y="196419"/>
                  </a:cubicBezTo>
                  <a:cubicBezTo>
                    <a:pt x="1930087" y="200306"/>
                    <a:pt x="1940581" y="202249"/>
                    <a:pt x="1952241" y="202249"/>
                  </a:cubicBezTo>
                  <a:cubicBezTo>
                    <a:pt x="1963900" y="202249"/>
                    <a:pt x="1974394" y="200306"/>
                    <a:pt x="1983673" y="196419"/>
                  </a:cubicBezTo>
                  <a:moveTo>
                    <a:pt x="1858768" y="163383"/>
                  </a:moveTo>
                  <a:cubicBezTo>
                    <a:pt x="1856582" y="164306"/>
                    <a:pt x="1853666" y="165375"/>
                    <a:pt x="1850023" y="166687"/>
                  </a:cubicBezTo>
                  <a:cubicBezTo>
                    <a:pt x="1846379" y="167950"/>
                    <a:pt x="1842638" y="168581"/>
                    <a:pt x="1838800" y="168581"/>
                  </a:cubicBezTo>
                  <a:cubicBezTo>
                    <a:pt x="1834962" y="168581"/>
                    <a:pt x="1831804" y="167513"/>
                    <a:pt x="1829230" y="165326"/>
                  </a:cubicBezTo>
                  <a:cubicBezTo>
                    <a:pt x="1826655" y="163189"/>
                    <a:pt x="1825294" y="159642"/>
                    <a:pt x="1825149" y="154784"/>
                  </a:cubicBezTo>
                  <a:lnTo>
                    <a:pt x="1825149" y="85748"/>
                  </a:lnTo>
                  <a:lnTo>
                    <a:pt x="1855221" y="85748"/>
                  </a:lnTo>
                  <a:lnTo>
                    <a:pt x="1855221" y="57619"/>
                  </a:lnTo>
                  <a:lnTo>
                    <a:pt x="1825149" y="57619"/>
                  </a:lnTo>
                  <a:lnTo>
                    <a:pt x="1825149" y="11174"/>
                  </a:lnTo>
                  <a:lnTo>
                    <a:pt x="1788517" y="11174"/>
                  </a:lnTo>
                  <a:lnTo>
                    <a:pt x="1788517" y="57619"/>
                  </a:lnTo>
                  <a:lnTo>
                    <a:pt x="1769667" y="57619"/>
                  </a:lnTo>
                  <a:lnTo>
                    <a:pt x="1769667" y="85748"/>
                  </a:lnTo>
                  <a:lnTo>
                    <a:pt x="1788517" y="85748"/>
                  </a:lnTo>
                  <a:lnTo>
                    <a:pt x="1788517" y="167221"/>
                  </a:lnTo>
                  <a:cubicBezTo>
                    <a:pt x="1788517" y="175529"/>
                    <a:pt x="1790218" y="182233"/>
                    <a:pt x="1793570" y="187383"/>
                  </a:cubicBezTo>
                  <a:cubicBezTo>
                    <a:pt x="1796922" y="192533"/>
                    <a:pt x="1801440" y="196273"/>
                    <a:pt x="1807124" y="198605"/>
                  </a:cubicBezTo>
                  <a:cubicBezTo>
                    <a:pt x="1812760" y="200937"/>
                    <a:pt x="1818979" y="202103"/>
                    <a:pt x="1825732" y="202103"/>
                  </a:cubicBezTo>
                  <a:cubicBezTo>
                    <a:pt x="1830833" y="202103"/>
                    <a:pt x="1835885" y="201617"/>
                    <a:pt x="1840889" y="200597"/>
                  </a:cubicBezTo>
                  <a:cubicBezTo>
                    <a:pt x="1845893" y="199577"/>
                    <a:pt x="1850606" y="198265"/>
                    <a:pt x="1854978" y="196662"/>
                  </a:cubicBezTo>
                  <a:cubicBezTo>
                    <a:pt x="1859351" y="195010"/>
                    <a:pt x="1863091" y="193553"/>
                    <a:pt x="1866201" y="192290"/>
                  </a:cubicBezTo>
                  <a:lnTo>
                    <a:pt x="1858816" y="163334"/>
                  </a:lnTo>
                  <a:close/>
                  <a:moveTo>
                    <a:pt x="1737992" y="190395"/>
                  </a:moveTo>
                  <a:cubicBezTo>
                    <a:pt x="1748388" y="182525"/>
                    <a:pt x="1753587" y="171545"/>
                    <a:pt x="1753587" y="157553"/>
                  </a:cubicBezTo>
                  <a:cubicBezTo>
                    <a:pt x="1753587" y="148954"/>
                    <a:pt x="1751595" y="142201"/>
                    <a:pt x="1747562" y="137246"/>
                  </a:cubicBezTo>
                  <a:cubicBezTo>
                    <a:pt x="1743579" y="132290"/>
                    <a:pt x="1737603" y="128161"/>
                    <a:pt x="1729684" y="124711"/>
                  </a:cubicBezTo>
                  <a:cubicBezTo>
                    <a:pt x="1721765" y="121311"/>
                    <a:pt x="1712049" y="118007"/>
                    <a:pt x="1700583" y="114752"/>
                  </a:cubicBezTo>
                  <a:cubicBezTo>
                    <a:pt x="1694947" y="112954"/>
                    <a:pt x="1690138" y="111351"/>
                    <a:pt x="1686251" y="109894"/>
                  </a:cubicBezTo>
                  <a:cubicBezTo>
                    <a:pt x="1682316" y="108436"/>
                    <a:pt x="1679401" y="106784"/>
                    <a:pt x="1677506" y="104938"/>
                  </a:cubicBezTo>
                  <a:cubicBezTo>
                    <a:pt x="1675612" y="103044"/>
                    <a:pt x="1674640" y="100420"/>
                    <a:pt x="1674640" y="97019"/>
                  </a:cubicBezTo>
                  <a:cubicBezTo>
                    <a:pt x="1674640" y="93230"/>
                    <a:pt x="1675660" y="90315"/>
                    <a:pt x="1677798" y="88274"/>
                  </a:cubicBezTo>
                  <a:cubicBezTo>
                    <a:pt x="1679887" y="86234"/>
                    <a:pt x="1682608" y="84728"/>
                    <a:pt x="1686008" y="83853"/>
                  </a:cubicBezTo>
                  <a:cubicBezTo>
                    <a:pt x="1689360" y="82979"/>
                    <a:pt x="1692955" y="82493"/>
                    <a:pt x="1696794" y="82493"/>
                  </a:cubicBezTo>
                  <a:cubicBezTo>
                    <a:pt x="1703547" y="82493"/>
                    <a:pt x="1710202" y="83805"/>
                    <a:pt x="1716761" y="86477"/>
                  </a:cubicBezTo>
                  <a:cubicBezTo>
                    <a:pt x="1723320" y="89100"/>
                    <a:pt x="1730218" y="93278"/>
                    <a:pt x="1737506" y="98914"/>
                  </a:cubicBezTo>
                  <a:lnTo>
                    <a:pt x="1752275" y="75692"/>
                  </a:lnTo>
                  <a:cubicBezTo>
                    <a:pt x="1744793" y="68599"/>
                    <a:pt x="1736534" y="63449"/>
                    <a:pt x="1727401" y="60242"/>
                  </a:cubicBezTo>
                  <a:cubicBezTo>
                    <a:pt x="1718267" y="57036"/>
                    <a:pt x="1708648" y="55481"/>
                    <a:pt x="1698445" y="55481"/>
                  </a:cubicBezTo>
                  <a:cubicBezTo>
                    <a:pt x="1686786" y="55481"/>
                    <a:pt x="1676632" y="57376"/>
                    <a:pt x="1667984" y="61165"/>
                  </a:cubicBezTo>
                  <a:cubicBezTo>
                    <a:pt x="1659336" y="64955"/>
                    <a:pt x="1652583" y="70202"/>
                    <a:pt x="1647774" y="76955"/>
                  </a:cubicBezTo>
                  <a:cubicBezTo>
                    <a:pt x="1642964" y="83708"/>
                    <a:pt x="1640535" y="91772"/>
                    <a:pt x="1640535" y="101100"/>
                  </a:cubicBezTo>
                  <a:cubicBezTo>
                    <a:pt x="1640535" y="108825"/>
                    <a:pt x="1642333" y="115189"/>
                    <a:pt x="1645879" y="120145"/>
                  </a:cubicBezTo>
                  <a:cubicBezTo>
                    <a:pt x="1649426" y="125100"/>
                    <a:pt x="1654770" y="129181"/>
                    <a:pt x="1661863" y="132436"/>
                  </a:cubicBezTo>
                  <a:cubicBezTo>
                    <a:pt x="1668956" y="135691"/>
                    <a:pt x="1677798" y="138995"/>
                    <a:pt x="1688389" y="142444"/>
                  </a:cubicBezTo>
                  <a:cubicBezTo>
                    <a:pt x="1694753" y="144242"/>
                    <a:pt x="1700194" y="145845"/>
                    <a:pt x="1704664" y="147302"/>
                  </a:cubicBezTo>
                  <a:cubicBezTo>
                    <a:pt x="1709134" y="148760"/>
                    <a:pt x="1712534" y="150411"/>
                    <a:pt x="1714915" y="152306"/>
                  </a:cubicBezTo>
                  <a:cubicBezTo>
                    <a:pt x="1717295" y="154201"/>
                    <a:pt x="1718461" y="156824"/>
                    <a:pt x="1718461" y="160274"/>
                  </a:cubicBezTo>
                  <a:cubicBezTo>
                    <a:pt x="1718461" y="165181"/>
                    <a:pt x="1716324" y="168873"/>
                    <a:pt x="1712049" y="171351"/>
                  </a:cubicBezTo>
                  <a:cubicBezTo>
                    <a:pt x="1707773" y="173828"/>
                    <a:pt x="1702089" y="175043"/>
                    <a:pt x="1694947" y="175043"/>
                  </a:cubicBezTo>
                  <a:cubicBezTo>
                    <a:pt x="1687271" y="175043"/>
                    <a:pt x="1679304" y="173391"/>
                    <a:pt x="1671045" y="170136"/>
                  </a:cubicBezTo>
                  <a:cubicBezTo>
                    <a:pt x="1662737" y="166832"/>
                    <a:pt x="1654332" y="161780"/>
                    <a:pt x="1645782" y="154833"/>
                  </a:cubicBezTo>
                  <a:lnTo>
                    <a:pt x="1632665" y="178589"/>
                  </a:lnTo>
                  <a:cubicBezTo>
                    <a:pt x="1640681" y="186411"/>
                    <a:pt x="1650252" y="192338"/>
                    <a:pt x="1661377" y="196371"/>
                  </a:cubicBezTo>
                  <a:cubicBezTo>
                    <a:pt x="1672502" y="200354"/>
                    <a:pt x="1684162" y="202395"/>
                    <a:pt x="1696356" y="202395"/>
                  </a:cubicBezTo>
                  <a:cubicBezTo>
                    <a:pt x="1713846" y="202395"/>
                    <a:pt x="1727789" y="198460"/>
                    <a:pt x="1738186" y="190589"/>
                  </a:cubicBezTo>
                  <a:moveTo>
                    <a:pt x="1550269" y="172371"/>
                  </a:moveTo>
                  <a:cubicBezTo>
                    <a:pt x="1544973" y="174411"/>
                    <a:pt x="1539629" y="175432"/>
                    <a:pt x="1534139" y="175432"/>
                  </a:cubicBezTo>
                  <a:cubicBezTo>
                    <a:pt x="1528649" y="175432"/>
                    <a:pt x="1524326" y="174460"/>
                    <a:pt x="1520487" y="172517"/>
                  </a:cubicBezTo>
                  <a:cubicBezTo>
                    <a:pt x="1516650" y="170573"/>
                    <a:pt x="1513735" y="167998"/>
                    <a:pt x="1511743" y="164792"/>
                  </a:cubicBezTo>
                  <a:cubicBezTo>
                    <a:pt x="1509751" y="161585"/>
                    <a:pt x="1508731" y="158233"/>
                    <a:pt x="1508731" y="154687"/>
                  </a:cubicBezTo>
                  <a:cubicBezTo>
                    <a:pt x="1508731" y="148128"/>
                    <a:pt x="1511791" y="142833"/>
                    <a:pt x="1517864" y="138849"/>
                  </a:cubicBezTo>
                  <a:cubicBezTo>
                    <a:pt x="1523985" y="134865"/>
                    <a:pt x="1531759" y="132873"/>
                    <a:pt x="1541232" y="132873"/>
                  </a:cubicBezTo>
                  <a:cubicBezTo>
                    <a:pt x="1545799" y="132873"/>
                    <a:pt x="1550609" y="133359"/>
                    <a:pt x="1555710" y="134331"/>
                  </a:cubicBezTo>
                  <a:cubicBezTo>
                    <a:pt x="1560811" y="135302"/>
                    <a:pt x="1565524" y="136663"/>
                    <a:pt x="1569945" y="138460"/>
                  </a:cubicBezTo>
                  <a:lnTo>
                    <a:pt x="1569945" y="152598"/>
                  </a:lnTo>
                  <a:cubicBezTo>
                    <a:pt x="1569945" y="154395"/>
                    <a:pt x="1569313" y="156339"/>
                    <a:pt x="1568050" y="158476"/>
                  </a:cubicBezTo>
                  <a:cubicBezTo>
                    <a:pt x="1566787" y="160614"/>
                    <a:pt x="1565135" y="162751"/>
                    <a:pt x="1563143" y="164841"/>
                  </a:cubicBezTo>
                  <a:cubicBezTo>
                    <a:pt x="1559888" y="167853"/>
                    <a:pt x="1555564" y="170379"/>
                    <a:pt x="1550317" y="172419"/>
                  </a:cubicBezTo>
                  <a:moveTo>
                    <a:pt x="1480407" y="180484"/>
                  </a:moveTo>
                  <a:cubicBezTo>
                    <a:pt x="1484682" y="187237"/>
                    <a:pt x="1490609" y="192533"/>
                    <a:pt x="1498188" y="196419"/>
                  </a:cubicBezTo>
                  <a:cubicBezTo>
                    <a:pt x="1505767" y="200306"/>
                    <a:pt x="1514269" y="202200"/>
                    <a:pt x="1523743" y="202200"/>
                  </a:cubicBezTo>
                  <a:cubicBezTo>
                    <a:pt x="1533216" y="202200"/>
                    <a:pt x="1542884" y="200014"/>
                    <a:pt x="1552163" y="195642"/>
                  </a:cubicBezTo>
                  <a:cubicBezTo>
                    <a:pt x="1561443" y="191269"/>
                    <a:pt x="1569216" y="185099"/>
                    <a:pt x="1575386" y="177083"/>
                  </a:cubicBezTo>
                  <a:lnTo>
                    <a:pt x="1576212" y="184468"/>
                  </a:lnTo>
                  <a:cubicBezTo>
                    <a:pt x="1577135" y="189229"/>
                    <a:pt x="1579467" y="193213"/>
                    <a:pt x="1583159" y="196516"/>
                  </a:cubicBezTo>
                  <a:cubicBezTo>
                    <a:pt x="1586900" y="199820"/>
                    <a:pt x="1592390" y="201423"/>
                    <a:pt x="1599677" y="201423"/>
                  </a:cubicBezTo>
                  <a:cubicBezTo>
                    <a:pt x="1601475" y="201423"/>
                    <a:pt x="1603709" y="201229"/>
                    <a:pt x="1606382" y="200889"/>
                  </a:cubicBezTo>
                  <a:cubicBezTo>
                    <a:pt x="1609005" y="200549"/>
                    <a:pt x="1611968" y="200063"/>
                    <a:pt x="1615272" y="199528"/>
                  </a:cubicBezTo>
                  <a:lnTo>
                    <a:pt x="1615272" y="169747"/>
                  </a:lnTo>
                  <a:cubicBezTo>
                    <a:pt x="1612163" y="169407"/>
                    <a:pt x="1609928" y="168387"/>
                    <a:pt x="1608568" y="166784"/>
                  </a:cubicBezTo>
                  <a:cubicBezTo>
                    <a:pt x="1607207" y="165181"/>
                    <a:pt x="1606527" y="162460"/>
                    <a:pt x="1606527" y="158719"/>
                  </a:cubicBezTo>
                  <a:lnTo>
                    <a:pt x="1606527" y="113732"/>
                  </a:lnTo>
                  <a:cubicBezTo>
                    <a:pt x="1606527" y="95076"/>
                    <a:pt x="1600843" y="80696"/>
                    <a:pt x="1589426" y="70639"/>
                  </a:cubicBezTo>
                  <a:cubicBezTo>
                    <a:pt x="1578058" y="60582"/>
                    <a:pt x="1562123" y="55530"/>
                    <a:pt x="1541718" y="55530"/>
                  </a:cubicBezTo>
                  <a:cubicBezTo>
                    <a:pt x="1530787" y="55530"/>
                    <a:pt x="1520342" y="57084"/>
                    <a:pt x="1510431" y="60194"/>
                  </a:cubicBezTo>
                  <a:cubicBezTo>
                    <a:pt x="1500520" y="63303"/>
                    <a:pt x="1490804" y="67918"/>
                    <a:pt x="1481330" y="74137"/>
                  </a:cubicBezTo>
                  <a:lnTo>
                    <a:pt x="1493087" y="98185"/>
                  </a:lnTo>
                  <a:cubicBezTo>
                    <a:pt x="1500909" y="92890"/>
                    <a:pt x="1508390" y="88906"/>
                    <a:pt x="1515483" y="86137"/>
                  </a:cubicBezTo>
                  <a:cubicBezTo>
                    <a:pt x="1522577" y="83416"/>
                    <a:pt x="1530058" y="82056"/>
                    <a:pt x="1537880" y="82056"/>
                  </a:cubicBezTo>
                  <a:cubicBezTo>
                    <a:pt x="1548422" y="82056"/>
                    <a:pt x="1556439" y="84485"/>
                    <a:pt x="1561783" y="89295"/>
                  </a:cubicBezTo>
                  <a:cubicBezTo>
                    <a:pt x="1567175" y="94104"/>
                    <a:pt x="1569847" y="101003"/>
                    <a:pt x="1569847" y="109942"/>
                  </a:cubicBezTo>
                  <a:lnTo>
                    <a:pt x="1569847" y="117570"/>
                  </a:lnTo>
                  <a:cubicBezTo>
                    <a:pt x="1565281" y="115578"/>
                    <a:pt x="1559888" y="114120"/>
                    <a:pt x="1553718" y="113197"/>
                  </a:cubicBezTo>
                  <a:cubicBezTo>
                    <a:pt x="1547500" y="112274"/>
                    <a:pt x="1541427" y="111837"/>
                    <a:pt x="1535402" y="111837"/>
                  </a:cubicBezTo>
                  <a:cubicBezTo>
                    <a:pt x="1523354" y="111837"/>
                    <a:pt x="1512714" y="113732"/>
                    <a:pt x="1503435" y="117521"/>
                  </a:cubicBezTo>
                  <a:cubicBezTo>
                    <a:pt x="1494156" y="121311"/>
                    <a:pt x="1486917" y="126655"/>
                    <a:pt x="1481719" y="133602"/>
                  </a:cubicBezTo>
                  <a:cubicBezTo>
                    <a:pt x="1476520" y="140549"/>
                    <a:pt x="1473945" y="148565"/>
                    <a:pt x="1473945" y="157747"/>
                  </a:cubicBezTo>
                  <a:cubicBezTo>
                    <a:pt x="1473945" y="166201"/>
                    <a:pt x="1476083" y="173828"/>
                    <a:pt x="1480358" y="180581"/>
                  </a:cubicBezTo>
                  <a:moveTo>
                    <a:pt x="1461411" y="54655"/>
                  </a:moveTo>
                  <a:cubicBezTo>
                    <a:pt x="1460682" y="54461"/>
                    <a:pt x="1459759" y="54364"/>
                    <a:pt x="1458691" y="54364"/>
                  </a:cubicBezTo>
                  <a:lnTo>
                    <a:pt x="1454027" y="54364"/>
                  </a:lnTo>
                  <a:cubicBezTo>
                    <a:pt x="1445282" y="54898"/>
                    <a:pt x="1436974" y="58008"/>
                    <a:pt x="1429152" y="63643"/>
                  </a:cubicBezTo>
                  <a:cubicBezTo>
                    <a:pt x="1421331" y="69279"/>
                    <a:pt x="1414869" y="77052"/>
                    <a:pt x="1409768" y="86866"/>
                  </a:cubicBezTo>
                  <a:lnTo>
                    <a:pt x="1409768" y="57619"/>
                  </a:lnTo>
                  <a:lnTo>
                    <a:pt x="1376149" y="57619"/>
                  </a:lnTo>
                  <a:lnTo>
                    <a:pt x="1376149" y="199431"/>
                  </a:lnTo>
                  <a:lnTo>
                    <a:pt x="1412780" y="199431"/>
                  </a:lnTo>
                  <a:lnTo>
                    <a:pt x="1412780" y="112809"/>
                  </a:lnTo>
                  <a:cubicBezTo>
                    <a:pt x="1416618" y="104793"/>
                    <a:pt x="1422885" y="98623"/>
                    <a:pt x="1431630" y="94347"/>
                  </a:cubicBezTo>
                  <a:cubicBezTo>
                    <a:pt x="1440375" y="90072"/>
                    <a:pt x="1450286" y="87934"/>
                    <a:pt x="1461411" y="87934"/>
                  </a:cubicBezTo>
                  <a:lnTo>
                    <a:pt x="1461411" y="54607"/>
                  </a:lnTo>
                  <a:close/>
                  <a:moveTo>
                    <a:pt x="1340392" y="0"/>
                  </a:moveTo>
                  <a:lnTo>
                    <a:pt x="1303761" y="0"/>
                  </a:lnTo>
                  <a:lnTo>
                    <a:pt x="1303761" y="36340"/>
                  </a:lnTo>
                  <a:lnTo>
                    <a:pt x="1340392" y="36340"/>
                  </a:lnTo>
                  <a:lnTo>
                    <a:pt x="1340392" y="0"/>
                  </a:lnTo>
                  <a:close/>
                  <a:moveTo>
                    <a:pt x="1340392" y="56259"/>
                  </a:moveTo>
                  <a:lnTo>
                    <a:pt x="1303761" y="56259"/>
                  </a:lnTo>
                  <a:lnTo>
                    <a:pt x="1303761" y="199431"/>
                  </a:lnTo>
                  <a:lnTo>
                    <a:pt x="1340392" y="199431"/>
                  </a:lnTo>
                  <a:lnTo>
                    <a:pt x="1340392" y="56259"/>
                  </a:lnTo>
                  <a:close/>
                  <a:moveTo>
                    <a:pt x="1229138" y="199480"/>
                  </a:moveTo>
                  <a:lnTo>
                    <a:pt x="1281607" y="57667"/>
                  </a:lnTo>
                  <a:lnTo>
                    <a:pt x="1246919" y="57667"/>
                  </a:lnTo>
                  <a:lnTo>
                    <a:pt x="1210580" y="166492"/>
                  </a:lnTo>
                  <a:lnTo>
                    <a:pt x="1174531" y="57667"/>
                  </a:lnTo>
                  <a:lnTo>
                    <a:pt x="1136540" y="57667"/>
                  </a:lnTo>
                  <a:lnTo>
                    <a:pt x="1189300" y="199480"/>
                  </a:lnTo>
                  <a:lnTo>
                    <a:pt x="1229187" y="199480"/>
                  </a:lnTo>
                  <a:close/>
                  <a:moveTo>
                    <a:pt x="1062743" y="172371"/>
                  </a:moveTo>
                  <a:cubicBezTo>
                    <a:pt x="1057447" y="174411"/>
                    <a:pt x="1052103" y="175432"/>
                    <a:pt x="1046614" y="175432"/>
                  </a:cubicBezTo>
                  <a:cubicBezTo>
                    <a:pt x="1041124" y="175432"/>
                    <a:pt x="1036800" y="174460"/>
                    <a:pt x="1032962" y="172517"/>
                  </a:cubicBezTo>
                  <a:cubicBezTo>
                    <a:pt x="1029124" y="170573"/>
                    <a:pt x="1026209" y="167998"/>
                    <a:pt x="1024217" y="164792"/>
                  </a:cubicBezTo>
                  <a:cubicBezTo>
                    <a:pt x="1022225" y="161585"/>
                    <a:pt x="1021205" y="158233"/>
                    <a:pt x="1021205" y="154687"/>
                  </a:cubicBezTo>
                  <a:cubicBezTo>
                    <a:pt x="1021205" y="148128"/>
                    <a:pt x="1024266" y="142833"/>
                    <a:pt x="1030338" y="138849"/>
                  </a:cubicBezTo>
                  <a:cubicBezTo>
                    <a:pt x="1036460" y="134865"/>
                    <a:pt x="1044233" y="132873"/>
                    <a:pt x="1053707" y="132873"/>
                  </a:cubicBezTo>
                  <a:cubicBezTo>
                    <a:pt x="1058273" y="132873"/>
                    <a:pt x="1063083" y="133359"/>
                    <a:pt x="1068184" y="134331"/>
                  </a:cubicBezTo>
                  <a:cubicBezTo>
                    <a:pt x="1073285" y="135302"/>
                    <a:pt x="1078046" y="136663"/>
                    <a:pt x="1082419" y="138460"/>
                  </a:cubicBezTo>
                  <a:lnTo>
                    <a:pt x="1082419" y="152598"/>
                  </a:lnTo>
                  <a:cubicBezTo>
                    <a:pt x="1082419" y="154395"/>
                    <a:pt x="1081787" y="156339"/>
                    <a:pt x="1080524" y="158476"/>
                  </a:cubicBezTo>
                  <a:cubicBezTo>
                    <a:pt x="1079261" y="160614"/>
                    <a:pt x="1077609" y="162751"/>
                    <a:pt x="1075617" y="164841"/>
                  </a:cubicBezTo>
                  <a:cubicBezTo>
                    <a:pt x="1072362" y="167853"/>
                    <a:pt x="1068038" y="170379"/>
                    <a:pt x="1062792" y="172419"/>
                  </a:cubicBezTo>
                  <a:moveTo>
                    <a:pt x="992881" y="180484"/>
                  </a:moveTo>
                  <a:cubicBezTo>
                    <a:pt x="997156" y="187237"/>
                    <a:pt x="1003083" y="192533"/>
                    <a:pt x="1010663" y="196419"/>
                  </a:cubicBezTo>
                  <a:cubicBezTo>
                    <a:pt x="1018241" y="200306"/>
                    <a:pt x="1026743" y="202200"/>
                    <a:pt x="1036217" y="202200"/>
                  </a:cubicBezTo>
                  <a:cubicBezTo>
                    <a:pt x="1045690" y="202200"/>
                    <a:pt x="1055358" y="200014"/>
                    <a:pt x="1064638" y="195642"/>
                  </a:cubicBezTo>
                  <a:cubicBezTo>
                    <a:pt x="1073917" y="191269"/>
                    <a:pt x="1081690" y="185099"/>
                    <a:pt x="1087860" y="177083"/>
                  </a:cubicBezTo>
                  <a:lnTo>
                    <a:pt x="1088686" y="184468"/>
                  </a:lnTo>
                  <a:cubicBezTo>
                    <a:pt x="1089609" y="189229"/>
                    <a:pt x="1091892" y="193213"/>
                    <a:pt x="1095633" y="196516"/>
                  </a:cubicBezTo>
                  <a:cubicBezTo>
                    <a:pt x="1099374" y="199820"/>
                    <a:pt x="1104864" y="201423"/>
                    <a:pt x="1112151" y="201423"/>
                  </a:cubicBezTo>
                  <a:cubicBezTo>
                    <a:pt x="1113998" y="201423"/>
                    <a:pt x="1116184" y="201229"/>
                    <a:pt x="1118856" y="200889"/>
                  </a:cubicBezTo>
                  <a:cubicBezTo>
                    <a:pt x="1121479" y="200549"/>
                    <a:pt x="1124443" y="200063"/>
                    <a:pt x="1127746" y="199528"/>
                  </a:cubicBezTo>
                  <a:lnTo>
                    <a:pt x="1127746" y="169747"/>
                  </a:lnTo>
                  <a:cubicBezTo>
                    <a:pt x="1124637" y="169407"/>
                    <a:pt x="1122402" y="168387"/>
                    <a:pt x="1121042" y="166784"/>
                  </a:cubicBezTo>
                  <a:cubicBezTo>
                    <a:pt x="1119682" y="165181"/>
                    <a:pt x="1119002" y="162460"/>
                    <a:pt x="1119002" y="158719"/>
                  </a:cubicBezTo>
                  <a:lnTo>
                    <a:pt x="1119002" y="113732"/>
                  </a:lnTo>
                  <a:cubicBezTo>
                    <a:pt x="1119002" y="95076"/>
                    <a:pt x="1113317" y="80696"/>
                    <a:pt x="1101901" y="70639"/>
                  </a:cubicBezTo>
                  <a:cubicBezTo>
                    <a:pt x="1090532" y="60582"/>
                    <a:pt x="1074597" y="55530"/>
                    <a:pt x="1054192" y="55530"/>
                  </a:cubicBezTo>
                  <a:cubicBezTo>
                    <a:pt x="1043261" y="55530"/>
                    <a:pt x="1032816" y="57084"/>
                    <a:pt x="1022905" y="60194"/>
                  </a:cubicBezTo>
                  <a:cubicBezTo>
                    <a:pt x="1012946" y="63303"/>
                    <a:pt x="1003278" y="67918"/>
                    <a:pt x="993804" y="74137"/>
                  </a:cubicBezTo>
                  <a:lnTo>
                    <a:pt x="1005561" y="98185"/>
                  </a:lnTo>
                  <a:cubicBezTo>
                    <a:pt x="1013383" y="92890"/>
                    <a:pt x="1020865" y="88906"/>
                    <a:pt x="1027958" y="86137"/>
                  </a:cubicBezTo>
                  <a:cubicBezTo>
                    <a:pt x="1035051" y="83416"/>
                    <a:pt x="1042533" y="82056"/>
                    <a:pt x="1050354" y="82056"/>
                  </a:cubicBezTo>
                  <a:cubicBezTo>
                    <a:pt x="1060897" y="82056"/>
                    <a:pt x="1068864" y="84485"/>
                    <a:pt x="1074257" y="89295"/>
                  </a:cubicBezTo>
                  <a:cubicBezTo>
                    <a:pt x="1079601" y="94104"/>
                    <a:pt x="1082322" y="101003"/>
                    <a:pt x="1082322" y="109942"/>
                  </a:cubicBezTo>
                  <a:lnTo>
                    <a:pt x="1082322" y="117570"/>
                  </a:lnTo>
                  <a:cubicBezTo>
                    <a:pt x="1077755" y="115578"/>
                    <a:pt x="1072411" y="114120"/>
                    <a:pt x="1066192" y="113197"/>
                  </a:cubicBezTo>
                  <a:cubicBezTo>
                    <a:pt x="1060022" y="112274"/>
                    <a:pt x="1053901" y="111837"/>
                    <a:pt x="1047877" y="111837"/>
                  </a:cubicBezTo>
                  <a:cubicBezTo>
                    <a:pt x="1035828" y="111837"/>
                    <a:pt x="1025189" y="113732"/>
                    <a:pt x="1015909" y="117521"/>
                  </a:cubicBezTo>
                  <a:cubicBezTo>
                    <a:pt x="1006630" y="121311"/>
                    <a:pt x="999391" y="126655"/>
                    <a:pt x="994193" y="133602"/>
                  </a:cubicBezTo>
                  <a:cubicBezTo>
                    <a:pt x="988995" y="140549"/>
                    <a:pt x="986420" y="148565"/>
                    <a:pt x="986420" y="157747"/>
                  </a:cubicBezTo>
                  <a:cubicBezTo>
                    <a:pt x="986420" y="166201"/>
                    <a:pt x="988557" y="173828"/>
                    <a:pt x="992833" y="180581"/>
                  </a:cubicBezTo>
                  <a:moveTo>
                    <a:pt x="967084" y="163383"/>
                  </a:moveTo>
                  <a:cubicBezTo>
                    <a:pt x="964898" y="164306"/>
                    <a:pt x="961983" y="165375"/>
                    <a:pt x="958339" y="166687"/>
                  </a:cubicBezTo>
                  <a:cubicBezTo>
                    <a:pt x="954695" y="167950"/>
                    <a:pt x="950955" y="168581"/>
                    <a:pt x="947116" y="168581"/>
                  </a:cubicBezTo>
                  <a:cubicBezTo>
                    <a:pt x="943278" y="168581"/>
                    <a:pt x="940121" y="167513"/>
                    <a:pt x="937546" y="165326"/>
                  </a:cubicBezTo>
                  <a:cubicBezTo>
                    <a:pt x="935019" y="163189"/>
                    <a:pt x="933611" y="159642"/>
                    <a:pt x="933465" y="154784"/>
                  </a:cubicBezTo>
                  <a:lnTo>
                    <a:pt x="933465" y="85748"/>
                  </a:lnTo>
                  <a:lnTo>
                    <a:pt x="963537" y="85748"/>
                  </a:lnTo>
                  <a:lnTo>
                    <a:pt x="963537" y="57619"/>
                  </a:lnTo>
                  <a:lnTo>
                    <a:pt x="933465" y="57619"/>
                  </a:lnTo>
                  <a:lnTo>
                    <a:pt x="933465" y="11174"/>
                  </a:lnTo>
                  <a:lnTo>
                    <a:pt x="896834" y="11174"/>
                  </a:lnTo>
                  <a:lnTo>
                    <a:pt x="896834" y="57619"/>
                  </a:lnTo>
                  <a:lnTo>
                    <a:pt x="877983" y="57619"/>
                  </a:lnTo>
                  <a:lnTo>
                    <a:pt x="877983" y="85748"/>
                  </a:lnTo>
                  <a:lnTo>
                    <a:pt x="896834" y="85748"/>
                  </a:lnTo>
                  <a:lnTo>
                    <a:pt x="896834" y="167221"/>
                  </a:lnTo>
                  <a:cubicBezTo>
                    <a:pt x="896834" y="175529"/>
                    <a:pt x="898534" y="182233"/>
                    <a:pt x="901886" y="187383"/>
                  </a:cubicBezTo>
                  <a:cubicBezTo>
                    <a:pt x="905238" y="192533"/>
                    <a:pt x="909756" y="196273"/>
                    <a:pt x="915392" y="198605"/>
                  </a:cubicBezTo>
                  <a:cubicBezTo>
                    <a:pt x="921028" y="200937"/>
                    <a:pt x="927246" y="202103"/>
                    <a:pt x="933999" y="202103"/>
                  </a:cubicBezTo>
                  <a:cubicBezTo>
                    <a:pt x="939100" y="202103"/>
                    <a:pt x="944153" y="201617"/>
                    <a:pt x="949157" y="200597"/>
                  </a:cubicBezTo>
                  <a:cubicBezTo>
                    <a:pt x="954161" y="199577"/>
                    <a:pt x="958874" y="198265"/>
                    <a:pt x="963246" y="196662"/>
                  </a:cubicBezTo>
                  <a:cubicBezTo>
                    <a:pt x="967618" y="195010"/>
                    <a:pt x="971359" y="193553"/>
                    <a:pt x="974468" y="192290"/>
                  </a:cubicBezTo>
                  <a:lnTo>
                    <a:pt x="967084" y="163334"/>
                  </a:lnTo>
                  <a:close/>
                  <a:moveTo>
                    <a:pt x="854761" y="111108"/>
                  </a:moveTo>
                  <a:cubicBezTo>
                    <a:pt x="854761" y="104258"/>
                    <a:pt x="854178" y="97505"/>
                    <a:pt x="852964" y="90849"/>
                  </a:cubicBezTo>
                  <a:cubicBezTo>
                    <a:pt x="851798" y="84194"/>
                    <a:pt x="849709" y="78218"/>
                    <a:pt x="846696" y="72874"/>
                  </a:cubicBezTo>
                  <a:cubicBezTo>
                    <a:pt x="843684" y="67578"/>
                    <a:pt x="839312" y="63303"/>
                    <a:pt x="833579" y="60194"/>
                  </a:cubicBezTo>
                  <a:cubicBezTo>
                    <a:pt x="827846" y="57036"/>
                    <a:pt x="820510" y="55481"/>
                    <a:pt x="811571" y="55481"/>
                  </a:cubicBezTo>
                  <a:cubicBezTo>
                    <a:pt x="803361" y="55481"/>
                    <a:pt x="795588" y="56599"/>
                    <a:pt x="788203" y="58833"/>
                  </a:cubicBezTo>
                  <a:cubicBezTo>
                    <a:pt x="780818" y="61117"/>
                    <a:pt x="774308" y="64323"/>
                    <a:pt x="768673" y="68550"/>
                  </a:cubicBezTo>
                  <a:cubicBezTo>
                    <a:pt x="763037" y="72777"/>
                    <a:pt x="758373" y="77975"/>
                    <a:pt x="754730" y="84096"/>
                  </a:cubicBezTo>
                  <a:lnTo>
                    <a:pt x="754730" y="57619"/>
                  </a:lnTo>
                  <a:lnTo>
                    <a:pt x="721645" y="57619"/>
                  </a:lnTo>
                  <a:lnTo>
                    <a:pt x="721645" y="199431"/>
                  </a:lnTo>
                  <a:lnTo>
                    <a:pt x="758276" y="199431"/>
                  </a:lnTo>
                  <a:lnTo>
                    <a:pt x="758276" y="116744"/>
                  </a:lnTo>
                  <a:cubicBezTo>
                    <a:pt x="760122" y="111060"/>
                    <a:pt x="763037" y="106007"/>
                    <a:pt x="767021" y="101683"/>
                  </a:cubicBezTo>
                  <a:cubicBezTo>
                    <a:pt x="771053" y="97311"/>
                    <a:pt x="775523" y="93910"/>
                    <a:pt x="780576" y="91432"/>
                  </a:cubicBezTo>
                  <a:cubicBezTo>
                    <a:pt x="785580" y="88955"/>
                    <a:pt x="790535" y="87691"/>
                    <a:pt x="795490" y="87691"/>
                  </a:cubicBezTo>
                  <a:cubicBezTo>
                    <a:pt x="802583" y="87691"/>
                    <a:pt x="808170" y="90315"/>
                    <a:pt x="812154" y="95513"/>
                  </a:cubicBezTo>
                  <a:cubicBezTo>
                    <a:pt x="816138" y="100712"/>
                    <a:pt x="818178" y="108971"/>
                    <a:pt x="818178" y="120290"/>
                  </a:cubicBezTo>
                  <a:lnTo>
                    <a:pt x="818178" y="199480"/>
                  </a:lnTo>
                  <a:lnTo>
                    <a:pt x="854810" y="199480"/>
                  </a:lnTo>
                  <a:lnTo>
                    <a:pt x="854810" y="111108"/>
                  </a:lnTo>
                  <a:close/>
                  <a:moveTo>
                    <a:pt x="586974" y="107124"/>
                  </a:moveTo>
                  <a:cubicBezTo>
                    <a:pt x="590278" y="100760"/>
                    <a:pt x="594699" y="95756"/>
                    <a:pt x="600383" y="92112"/>
                  </a:cubicBezTo>
                  <a:cubicBezTo>
                    <a:pt x="606019" y="88469"/>
                    <a:pt x="612383" y="86623"/>
                    <a:pt x="619524" y="86623"/>
                  </a:cubicBezTo>
                  <a:cubicBezTo>
                    <a:pt x="626666" y="86623"/>
                    <a:pt x="632739" y="88420"/>
                    <a:pt x="638375" y="91967"/>
                  </a:cubicBezTo>
                  <a:cubicBezTo>
                    <a:pt x="644010" y="95562"/>
                    <a:pt x="648528" y="100566"/>
                    <a:pt x="651880" y="106979"/>
                  </a:cubicBezTo>
                  <a:cubicBezTo>
                    <a:pt x="655233" y="113440"/>
                    <a:pt x="656933" y="120630"/>
                    <a:pt x="656933" y="128695"/>
                  </a:cubicBezTo>
                  <a:cubicBezTo>
                    <a:pt x="656933" y="136760"/>
                    <a:pt x="655233" y="144193"/>
                    <a:pt x="651880" y="150557"/>
                  </a:cubicBezTo>
                  <a:cubicBezTo>
                    <a:pt x="648528" y="156922"/>
                    <a:pt x="644010" y="161926"/>
                    <a:pt x="638375" y="165569"/>
                  </a:cubicBezTo>
                  <a:cubicBezTo>
                    <a:pt x="632739" y="169213"/>
                    <a:pt x="626423" y="171059"/>
                    <a:pt x="619524" y="171059"/>
                  </a:cubicBezTo>
                  <a:cubicBezTo>
                    <a:pt x="612626" y="171059"/>
                    <a:pt x="606019" y="169262"/>
                    <a:pt x="600383" y="165715"/>
                  </a:cubicBezTo>
                  <a:cubicBezTo>
                    <a:pt x="594747" y="162120"/>
                    <a:pt x="590278" y="157164"/>
                    <a:pt x="586974" y="150849"/>
                  </a:cubicBezTo>
                  <a:cubicBezTo>
                    <a:pt x="583719" y="144484"/>
                    <a:pt x="582067" y="137197"/>
                    <a:pt x="582067" y="128987"/>
                  </a:cubicBezTo>
                  <a:cubicBezTo>
                    <a:pt x="582067" y="120776"/>
                    <a:pt x="583719" y="113489"/>
                    <a:pt x="586974" y="107124"/>
                  </a:cubicBezTo>
                  <a:moveTo>
                    <a:pt x="650909" y="196419"/>
                  </a:moveTo>
                  <a:cubicBezTo>
                    <a:pt x="660188" y="192533"/>
                    <a:pt x="668058" y="187188"/>
                    <a:pt x="674520" y="180338"/>
                  </a:cubicBezTo>
                  <a:cubicBezTo>
                    <a:pt x="680981" y="173488"/>
                    <a:pt x="685888" y="165666"/>
                    <a:pt x="689289" y="156824"/>
                  </a:cubicBezTo>
                  <a:cubicBezTo>
                    <a:pt x="692641" y="147982"/>
                    <a:pt x="694342" y="138703"/>
                    <a:pt x="694342" y="128987"/>
                  </a:cubicBezTo>
                  <a:cubicBezTo>
                    <a:pt x="694342" y="119270"/>
                    <a:pt x="692641" y="109699"/>
                    <a:pt x="689289" y="100906"/>
                  </a:cubicBezTo>
                  <a:cubicBezTo>
                    <a:pt x="685937" y="92064"/>
                    <a:pt x="680933" y="84242"/>
                    <a:pt x="674374" y="77392"/>
                  </a:cubicBezTo>
                  <a:cubicBezTo>
                    <a:pt x="667816" y="70542"/>
                    <a:pt x="659945" y="65198"/>
                    <a:pt x="650763" y="61311"/>
                  </a:cubicBezTo>
                  <a:cubicBezTo>
                    <a:pt x="641581" y="57425"/>
                    <a:pt x="631136" y="55481"/>
                    <a:pt x="619476" y="55481"/>
                  </a:cubicBezTo>
                  <a:cubicBezTo>
                    <a:pt x="607816" y="55481"/>
                    <a:pt x="597322" y="57425"/>
                    <a:pt x="588043" y="61311"/>
                  </a:cubicBezTo>
                  <a:cubicBezTo>
                    <a:pt x="578764" y="65198"/>
                    <a:pt x="570845" y="70542"/>
                    <a:pt x="564383" y="77392"/>
                  </a:cubicBezTo>
                  <a:cubicBezTo>
                    <a:pt x="557922" y="84242"/>
                    <a:pt x="552966" y="92064"/>
                    <a:pt x="549468" y="100906"/>
                  </a:cubicBezTo>
                  <a:cubicBezTo>
                    <a:pt x="546019" y="109748"/>
                    <a:pt x="544270" y="119124"/>
                    <a:pt x="544270" y="128987"/>
                  </a:cubicBezTo>
                  <a:cubicBezTo>
                    <a:pt x="544270" y="138849"/>
                    <a:pt x="546019" y="147982"/>
                    <a:pt x="549468" y="156824"/>
                  </a:cubicBezTo>
                  <a:cubicBezTo>
                    <a:pt x="552918" y="165666"/>
                    <a:pt x="557873" y="173488"/>
                    <a:pt x="564383" y="180338"/>
                  </a:cubicBezTo>
                  <a:cubicBezTo>
                    <a:pt x="570845" y="187188"/>
                    <a:pt x="578715" y="192533"/>
                    <a:pt x="588043" y="196419"/>
                  </a:cubicBezTo>
                  <a:cubicBezTo>
                    <a:pt x="597322" y="200306"/>
                    <a:pt x="607816" y="202249"/>
                    <a:pt x="619476" y="202249"/>
                  </a:cubicBezTo>
                  <a:cubicBezTo>
                    <a:pt x="631136" y="202249"/>
                    <a:pt x="641629" y="200306"/>
                    <a:pt x="650909" y="196419"/>
                  </a:cubicBezTo>
                  <a:moveTo>
                    <a:pt x="483639" y="199480"/>
                  </a:moveTo>
                  <a:lnTo>
                    <a:pt x="536108" y="57667"/>
                  </a:lnTo>
                  <a:lnTo>
                    <a:pt x="501420" y="57667"/>
                  </a:lnTo>
                  <a:lnTo>
                    <a:pt x="465081" y="166492"/>
                  </a:lnTo>
                  <a:lnTo>
                    <a:pt x="428984" y="57667"/>
                  </a:lnTo>
                  <a:lnTo>
                    <a:pt x="390992" y="57667"/>
                  </a:lnTo>
                  <a:lnTo>
                    <a:pt x="443753" y="199480"/>
                  </a:lnTo>
                  <a:lnTo>
                    <a:pt x="483639" y="199480"/>
                  </a:lnTo>
                  <a:close/>
                  <a:moveTo>
                    <a:pt x="322685" y="166881"/>
                  </a:moveTo>
                  <a:cubicBezTo>
                    <a:pt x="322685" y="178201"/>
                    <a:pt x="325843" y="186946"/>
                    <a:pt x="332110" y="193067"/>
                  </a:cubicBezTo>
                  <a:cubicBezTo>
                    <a:pt x="338377" y="199188"/>
                    <a:pt x="347268" y="202249"/>
                    <a:pt x="358782" y="202249"/>
                  </a:cubicBezTo>
                  <a:cubicBezTo>
                    <a:pt x="364078" y="202249"/>
                    <a:pt x="370005" y="201617"/>
                    <a:pt x="376563" y="200354"/>
                  </a:cubicBezTo>
                  <a:cubicBezTo>
                    <a:pt x="383122" y="199091"/>
                    <a:pt x="388855" y="197245"/>
                    <a:pt x="393761" y="194913"/>
                  </a:cubicBezTo>
                  <a:lnTo>
                    <a:pt x="388855" y="167027"/>
                  </a:lnTo>
                  <a:cubicBezTo>
                    <a:pt x="386474" y="168096"/>
                    <a:pt x="383753" y="169019"/>
                    <a:pt x="380644" y="169747"/>
                  </a:cubicBezTo>
                  <a:cubicBezTo>
                    <a:pt x="377535" y="170476"/>
                    <a:pt x="374523" y="170816"/>
                    <a:pt x="371608" y="170816"/>
                  </a:cubicBezTo>
                  <a:cubicBezTo>
                    <a:pt x="367770" y="170816"/>
                    <a:pt x="364758" y="169699"/>
                    <a:pt x="362571" y="167415"/>
                  </a:cubicBezTo>
                  <a:cubicBezTo>
                    <a:pt x="360385" y="165132"/>
                    <a:pt x="359268" y="160711"/>
                    <a:pt x="359268" y="154104"/>
                  </a:cubicBezTo>
                  <a:lnTo>
                    <a:pt x="359268" y="49"/>
                  </a:lnTo>
                  <a:lnTo>
                    <a:pt x="322637" y="49"/>
                  </a:lnTo>
                  <a:lnTo>
                    <a:pt x="322637" y="166930"/>
                  </a:lnTo>
                  <a:close/>
                  <a:moveTo>
                    <a:pt x="229795" y="172371"/>
                  </a:moveTo>
                  <a:cubicBezTo>
                    <a:pt x="224500" y="174411"/>
                    <a:pt x="219156" y="175432"/>
                    <a:pt x="213666" y="175432"/>
                  </a:cubicBezTo>
                  <a:cubicBezTo>
                    <a:pt x="208176" y="175432"/>
                    <a:pt x="203804" y="174460"/>
                    <a:pt x="200014" y="172517"/>
                  </a:cubicBezTo>
                  <a:cubicBezTo>
                    <a:pt x="196176" y="170573"/>
                    <a:pt x="193261" y="167998"/>
                    <a:pt x="191269" y="164792"/>
                  </a:cubicBezTo>
                  <a:cubicBezTo>
                    <a:pt x="189278" y="161585"/>
                    <a:pt x="188257" y="158233"/>
                    <a:pt x="188257" y="154687"/>
                  </a:cubicBezTo>
                  <a:cubicBezTo>
                    <a:pt x="188257" y="148128"/>
                    <a:pt x="191318" y="142833"/>
                    <a:pt x="197391" y="138849"/>
                  </a:cubicBezTo>
                  <a:cubicBezTo>
                    <a:pt x="203512" y="134865"/>
                    <a:pt x="211285" y="132873"/>
                    <a:pt x="220759" y="132873"/>
                  </a:cubicBezTo>
                  <a:cubicBezTo>
                    <a:pt x="225326" y="132873"/>
                    <a:pt x="230135" y="133359"/>
                    <a:pt x="235237" y="134331"/>
                  </a:cubicBezTo>
                  <a:cubicBezTo>
                    <a:pt x="240338" y="135302"/>
                    <a:pt x="245050" y="136663"/>
                    <a:pt x="249423" y="138460"/>
                  </a:cubicBezTo>
                  <a:lnTo>
                    <a:pt x="249423" y="152598"/>
                  </a:lnTo>
                  <a:cubicBezTo>
                    <a:pt x="249423" y="154395"/>
                    <a:pt x="248791" y="156339"/>
                    <a:pt x="247528" y="158476"/>
                  </a:cubicBezTo>
                  <a:cubicBezTo>
                    <a:pt x="246265" y="160614"/>
                    <a:pt x="244613" y="162751"/>
                    <a:pt x="242621" y="164841"/>
                  </a:cubicBezTo>
                  <a:cubicBezTo>
                    <a:pt x="239318" y="167853"/>
                    <a:pt x="235042" y="170379"/>
                    <a:pt x="229795" y="172419"/>
                  </a:cubicBezTo>
                  <a:moveTo>
                    <a:pt x="159982" y="180484"/>
                  </a:moveTo>
                  <a:cubicBezTo>
                    <a:pt x="164258" y="187237"/>
                    <a:pt x="170185" y="192533"/>
                    <a:pt x="177763" y="196419"/>
                  </a:cubicBezTo>
                  <a:cubicBezTo>
                    <a:pt x="185342" y="200306"/>
                    <a:pt x="193844" y="202200"/>
                    <a:pt x="203318" y="202200"/>
                  </a:cubicBezTo>
                  <a:cubicBezTo>
                    <a:pt x="212792" y="202200"/>
                    <a:pt x="222459" y="200014"/>
                    <a:pt x="231739" y="195642"/>
                  </a:cubicBezTo>
                  <a:cubicBezTo>
                    <a:pt x="241018" y="191269"/>
                    <a:pt x="248791" y="185099"/>
                    <a:pt x="254961" y="177083"/>
                  </a:cubicBezTo>
                  <a:lnTo>
                    <a:pt x="255787" y="184468"/>
                  </a:lnTo>
                  <a:cubicBezTo>
                    <a:pt x="256710" y="189229"/>
                    <a:pt x="258993" y="193213"/>
                    <a:pt x="262734" y="196516"/>
                  </a:cubicBezTo>
                  <a:cubicBezTo>
                    <a:pt x="266475" y="199820"/>
                    <a:pt x="271965" y="201423"/>
                    <a:pt x="279252" y="201423"/>
                  </a:cubicBezTo>
                  <a:cubicBezTo>
                    <a:pt x="281050" y="201423"/>
                    <a:pt x="283285" y="201229"/>
                    <a:pt x="285957" y="200889"/>
                  </a:cubicBezTo>
                  <a:cubicBezTo>
                    <a:pt x="288580" y="200549"/>
                    <a:pt x="291544" y="200063"/>
                    <a:pt x="294847" y="199528"/>
                  </a:cubicBezTo>
                  <a:lnTo>
                    <a:pt x="294847" y="169747"/>
                  </a:lnTo>
                  <a:cubicBezTo>
                    <a:pt x="291738" y="169407"/>
                    <a:pt x="289503" y="168387"/>
                    <a:pt x="288143" y="166784"/>
                  </a:cubicBezTo>
                  <a:cubicBezTo>
                    <a:pt x="286783" y="165181"/>
                    <a:pt x="286103" y="162460"/>
                    <a:pt x="286103" y="158719"/>
                  </a:cubicBezTo>
                  <a:lnTo>
                    <a:pt x="286103" y="113732"/>
                  </a:lnTo>
                  <a:cubicBezTo>
                    <a:pt x="286103" y="95076"/>
                    <a:pt x="280418" y="80696"/>
                    <a:pt x="269001" y="70639"/>
                  </a:cubicBezTo>
                  <a:cubicBezTo>
                    <a:pt x="257633" y="60582"/>
                    <a:pt x="241698" y="55530"/>
                    <a:pt x="221293" y="55530"/>
                  </a:cubicBezTo>
                  <a:cubicBezTo>
                    <a:pt x="210362" y="55530"/>
                    <a:pt x="199917" y="57084"/>
                    <a:pt x="190006" y="60194"/>
                  </a:cubicBezTo>
                  <a:cubicBezTo>
                    <a:pt x="180095" y="63303"/>
                    <a:pt x="170379" y="67918"/>
                    <a:pt x="160905" y="74137"/>
                  </a:cubicBezTo>
                  <a:lnTo>
                    <a:pt x="172662" y="98185"/>
                  </a:lnTo>
                  <a:cubicBezTo>
                    <a:pt x="180484" y="92890"/>
                    <a:pt x="187966" y="88906"/>
                    <a:pt x="195059" y="86137"/>
                  </a:cubicBezTo>
                  <a:cubicBezTo>
                    <a:pt x="202152" y="83416"/>
                    <a:pt x="209634" y="82056"/>
                    <a:pt x="217455" y="82056"/>
                  </a:cubicBezTo>
                  <a:cubicBezTo>
                    <a:pt x="227998" y="82056"/>
                    <a:pt x="236014" y="84485"/>
                    <a:pt x="241358" y="89295"/>
                  </a:cubicBezTo>
                  <a:cubicBezTo>
                    <a:pt x="246751" y="94104"/>
                    <a:pt x="249423" y="101003"/>
                    <a:pt x="249423" y="109942"/>
                  </a:cubicBezTo>
                  <a:lnTo>
                    <a:pt x="249423" y="117570"/>
                  </a:lnTo>
                  <a:cubicBezTo>
                    <a:pt x="244856" y="115578"/>
                    <a:pt x="239512" y="114120"/>
                    <a:pt x="233293" y="113197"/>
                  </a:cubicBezTo>
                  <a:cubicBezTo>
                    <a:pt x="227075" y="112274"/>
                    <a:pt x="221002" y="111837"/>
                    <a:pt x="214978" y="111837"/>
                  </a:cubicBezTo>
                  <a:cubicBezTo>
                    <a:pt x="202929" y="111837"/>
                    <a:pt x="192290" y="113732"/>
                    <a:pt x="183010" y="117521"/>
                  </a:cubicBezTo>
                  <a:cubicBezTo>
                    <a:pt x="173731" y="121311"/>
                    <a:pt x="166492" y="126655"/>
                    <a:pt x="161294" y="133602"/>
                  </a:cubicBezTo>
                  <a:cubicBezTo>
                    <a:pt x="156096" y="140549"/>
                    <a:pt x="153521" y="148565"/>
                    <a:pt x="153521" y="157747"/>
                  </a:cubicBezTo>
                  <a:cubicBezTo>
                    <a:pt x="153521" y="166201"/>
                    <a:pt x="155658" y="173828"/>
                    <a:pt x="159934" y="180581"/>
                  </a:cubicBezTo>
                  <a:moveTo>
                    <a:pt x="92598" y="199480"/>
                  </a:moveTo>
                  <a:lnTo>
                    <a:pt x="145067" y="57667"/>
                  </a:lnTo>
                  <a:lnTo>
                    <a:pt x="110380" y="57667"/>
                  </a:lnTo>
                  <a:lnTo>
                    <a:pt x="74040" y="166492"/>
                  </a:lnTo>
                  <a:lnTo>
                    <a:pt x="37992" y="57667"/>
                  </a:lnTo>
                  <a:lnTo>
                    <a:pt x="0" y="57667"/>
                  </a:lnTo>
                  <a:lnTo>
                    <a:pt x="52761" y="199480"/>
                  </a:lnTo>
                  <a:lnTo>
                    <a:pt x="92647" y="199480"/>
                  </a:lnTo>
                  <a:close/>
                </a:path>
              </a:pathLst>
            </a:custGeom>
            <a:solidFill>
              <a:srgbClr val="00008E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4F37892-A681-D815-DF50-3A1E59E828F9}"/>
                </a:ext>
              </a:extLst>
            </p:cNvPr>
            <p:cNvSpPr/>
            <p:nvPr userDrawn="1"/>
          </p:nvSpPr>
          <p:spPr>
            <a:xfrm>
              <a:off x="1353317" y="757511"/>
              <a:ext cx="1056767" cy="256321"/>
            </a:xfrm>
            <a:custGeom>
              <a:avLst/>
              <a:gdLst>
                <a:gd name="connsiteX0" fmla="*/ 991715 w 1056767"/>
                <a:gd name="connsiteY0" fmla="*/ 171010 h 256321"/>
                <a:gd name="connsiteX1" fmla="*/ 975586 w 1056767"/>
                <a:gd name="connsiteY1" fmla="*/ 174071 h 256321"/>
                <a:gd name="connsiteX2" fmla="*/ 961934 w 1056767"/>
                <a:gd name="connsiteY2" fmla="*/ 171156 h 256321"/>
                <a:gd name="connsiteX3" fmla="*/ 953189 w 1056767"/>
                <a:gd name="connsiteY3" fmla="*/ 163432 h 256321"/>
                <a:gd name="connsiteX4" fmla="*/ 950177 w 1056767"/>
                <a:gd name="connsiteY4" fmla="*/ 153326 h 256321"/>
                <a:gd name="connsiteX5" fmla="*/ 959311 w 1056767"/>
                <a:gd name="connsiteY5" fmla="*/ 137489 h 256321"/>
                <a:gd name="connsiteX6" fmla="*/ 982679 w 1056767"/>
                <a:gd name="connsiteY6" fmla="*/ 131513 h 256321"/>
                <a:gd name="connsiteX7" fmla="*/ 997157 w 1056767"/>
                <a:gd name="connsiteY7" fmla="*/ 132970 h 256321"/>
                <a:gd name="connsiteX8" fmla="*/ 1011343 w 1056767"/>
                <a:gd name="connsiteY8" fmla="*/ 137100 h 256321"/>
                <a:gd name="connsiteX9" fmla="*/ 1011343 w 1056767"/>
                <a:gd name="connsiteY9" fmla="*/ 151237 h 256321"/>
                <a:gd name="connsiteX10" fmla="*/ 1009448 w 1056767"/>
                <a:gd name="connsiteY10" fmla="*/ 157116 h 256321"/>
                <a:gd name="connsiteX11" fmla="*/ 1004541 w 1056767"/>
                <a:gd name="connsiteY11" fmla="*/ 163529 h 256321"/>
                <a:gd name="connsiteX12" fmla="*/ 991715 w 1056767"/>
                <a:gd name="connsiteY12" fmla="*/ 171108 h 256321"/>
                <a:gd name="connsiteX13" fmla="*/ 921902 w 1056767"/>
                <a:gd name="connsiteY13" fmla="*/ 179124 h 256321"/>
                <a:gd name="connsiteX14" fmla="*/ 939683 w 1056767"/>
                <a:gd name="connsiteY14" fmla="*/ 195059 h 256321"/>
                <a:gd name="connsiteX15" fmla="*/ 965238 w 1056767"/>
                <a:gd name="connsiteY15" fmla="*/ 200840 h 256321"/>
                <a:gd name="connsiteX16" fmla="*/ 993659 w 1056767"/>
                <a:gd name="connsiteY16" fmla="*/ 194282 h 256321"/>
                <a:gd name="connsiteX17" fmla="*/ 1016881 w 1056767"/>
                <a:gd name="connsiteY17" fmla="*/ 175674 h 256321"/>
                <a:gd name="connsiteX18" fmla="*/ 1017707 w 1056767"/>
                <a:gd name="connsiteY18" fmla="*/ 183059 h 256321"/>
                <a:gd name="connsiteX19" fmla="*/ 1024654 w 1056767"/>
                <a:gd name="connsiteY19" fmla="*/ 195059 h 256321"/>
                <a:gd name="connsiteX20" fmla="*/ 1041172 w 1056767"/>
                <a:gd name="connsiteY20" fmla="*/ 199966 h 256321"/>
                <a:gd name="connsiteX21" fmla="*/ 1047877 w 1056767"/>
                <a:gd name="connsiteY21" fmla="*/ 199431 h 256321"/>
                <a:gd name="connsiteX22" fmla="*/ 1056767 w 1056767"/>
                <a:gd name="connsiteY22" fmla="*/ 198071 h 256321"/>
                <a:gd name="connsiteX23" fmla="*/ 1056767 w 1056767"/>
                <a:gd name="connsiteY23" fmla="*/ 168290 h 256321"/>
                <a:gd name="connsiteX24" fmla="*/ 1050063 w 1056767"/>
                <a:gd name="connsiteY24" fmla="*/ 165326 h 256321"/>
                <a:gd name="connsiteX25" fmla="*/ 1048022 w 1056767"/>
                <a:gd name="connsiteY25" fmla="*/ 157262 h 256321"/>
                <a:gd name="connsiteX26" fmla="*/ 1048022 w 1056767"/>
                <a:gd name="connsiteY26" fmla="*/ 112274 h 256321"/>
                <a:gd name="connsiteX27" fmla="*/ 1030921 w 1056767"/>
                <a:gd name="connsiteY27" fmla="*/ 69182 h 256321"/>
                <a:gd name="connsiteX28" fmla="*/ 983213 w 1056767"/>
                <a:gd name="connsiteY28" fmla="*/ 54072 h 256321"/>
                <a:gd name="connsiteX29" fmla="*/ 951926 w 1056767"/>
                <a:gd name="connsiteY29" fmla="*/ 58736 h 256321"/>
                <a:gd name="connsiteX30" fmla="*/ 922825 w 1056767"/>
                <a:gd name="connsiteY30" fmla="*/ 72679 h 256321"/>
                <a:gd name="connsiteX31" fmla="*/ 934582 w 1056767"/>
                <a:gd name="connsiteY31" fmla="*/ 96728 h 256321"/>
                <a:gd name="connsiteX32" fmla="*/ 956979 w 1056767"/>
                <a:gd name="connsiteY32" fmla="*/ 84728 h 256321"/>
                <a:gd name="connsiteX33" fmla="*/ 979375 w 1056767"/>
                <a:gd name="connsiteY33" fmla="*/ 80647 h 256321"/>
                <a:gd name="connsiteX34" fmla="*/ 1003278 w 1056767"/>
                <a:gd name="connsiteY34" fmla="*/ 87886 h 256321"/>
                <a:gd name="connsiteX35" fmla="*/ 1011343 w 1056767"/>
                <a:gd name="connsiteY35" fmla="*/ 108533 h 256321"/>
                <a:gd name="connsiteX36" fmla="*/ 1011343 w 1056767"/>
                <a:gd name="connsiteY36" fmla="*/ 116161 h 256321"/>
                <a:gd name="connsiteX37" fmla="*/ 995213 w 1056767"/>
                <a:gd name="connsiteY37" fmla="*/ 111788 h 256321"/>
                <a:gd name="connsiteX38" fmla="*/ 976898 w 1056767"/>
                <a:gd name="connsiteY38" fmla="*/ 110428 h 256321"/>
                <a:gd name="connsiteX39" fmla="*/ 944930 w 1056767"/>
                <a:gd name="connsiteY39" fmla="*/ 116112 h 256321"/>
                <a:gd name="connsiteX40" fmla="*/ 923214 w 1056767"/>
                <a:gd name="connsiteY40" fmla="*/ 132193 h 256321"/>
                <a:gd name="connsiteX41" fmla="*/ 915441 w 1056767"/>
                <a:gd name="connsiteY41" fmla="*/ 156339 h 256321"/>
                <a:gd name="connsiteX42" fmla="*/ 921854 w 1056767"/>
                <a:gd name="connsiteY42" fmla="*/ 179172 h 256321"/>
                <a:gd name="connsiteX43" fmla="*/ 889206 w 1056767"/>
                <a:gd name="connsiteY43" fmla="*/ 0 h 256321"/>
                <a:gd name="connsiteX44" fmla="*/ 852575 w 1056767"/>
                <a:gd name="connsiteY44" fmla="*/ 0 h 256321"/>
                <a:gd name="connsiteX45" fmla="*/ 852575 w 1056767"/>
                <a:gd name="connsiteY45" fmla="*/ 36340 h 256321"/>
                <a:gd name="connsiteX46" fmla="*/ 889206 w 1056767"/>
                <a:gd name="connsiteY46" fmla="*/ 36340 h 256321"/>
                <a:gd name="connsiteX47" fmla="*/ 889206 w 1056767"/>
                <a:gd name="connsiteY47" fmla="*/ 0 h 256321"/>
                <a:gd name="connsiteX48" fmla="*/ 864769 w 1056767"/>
                <a:gd name="connsiteY48" fmla="*/ 245147 h 256321"/>
                <a:gd name="connsiteX49" fmla="*/ 882550 w 1056767"/>
                <a:gd name="connsiteY49" fmla="*/ 226686 h 256321"/>
                <a:gd name="connsiteX50" fmla="*/ 889255 w 1056767"/>
                <a:gd name="connsiteY50" fmla="*/ 199528 h 256321"/>
                <a:gd name="connsiteX51" fmla="*/ 889255 w 1056767"/>
                <a:gd name="connsiteY51" fmla="*/ 56307 h 256321"/>
                <a:gd name="connsiteX52" fmla="*/ 852624 w 1056767"/>
                <a:gd name="connsiteY52" fmla="*/ 56307 h 256321"/>
                <a:gd name="connsiteX53" fmla="*/ 852624 w 1056767"/>
                <a:gd name="connsiteY53" fmla="*/ 202103 h 256321"/>
                <a:gd name="connsiteX54" fmla="*/ 850292 w 1056767"/>
                <a:gd name="connsiteY54" fmla="*/ 211334 h 256321"/>
                <a:gd name="connsiteX55" fmla="*/ 844024 w 1056767"/>
                <a:gd name="connsiteY55" fmla="*/ 217698 h 256321"/>
                <a:gd name="connsiteX56" fmla="*/ 835134 w 1056767"/>
                <a:gd name="connsiteY56" fmla="*/ 219982 h 256321"/>
                <a:gd name="connsiteX57" fmla="*/ 826389 w 1056767"/>
                <a:gd name="connsiteY57" fmla="*/ 218621 h 256321"/>
                <a:gd name="connsiteX58" fmla="*/ 819004 w 1056767"/>
                <a:gd name="connsiteY58" fmla="*/ 213957 h 256321"/>
                <a:gd name="connsiteX59" fmla="*/ 803166 w 1056767"/>
                <a:gd name="connsiteY59" fmla="*/ 238832 h 256321"/>
                <a:gd name="connsiteX60" fmla="*/ 820122 w 1056767"/>
                <a:gd name="connsiteY60" fmla="*/ 248548 h 256321"/>
                <a:gd name="connsiteX61" fmla="*/ 839506 w 1056767"/>
                <a:gd name="connsiteY61" fmla="*/ 251706 h 256321"/>
                <a:gd name="connsiteX62" fmla="*/ 864769 w 1056767"/>
                <a:gd name="connsiteY62" fmla="*/ 245196 h 256321"/>
                <a:gd name="connsiteX63" fmla="*/ 747928 w 1056767"/>
                <a:gd name="connsiteY63" fmla="*/ 106590 h 256321"/>
                <a:gd name="connsiteX64" fmla="*/ 665144 w 1056767"/>
                <a:gd name="connsiteY64" fmla="*/ 106590 h 256321"/>
                <a:gd name="connsiteX65" fmla="*/ 665144 w 1056767"/>
                <a:gd name="connsiteY65" fmla="*/ 139675 h 256321"/>
                <a:gd name="connsiteX66" fmla="*/ 747928 w 1056767"/>
                <a:gd name="connsiteY66" fmla="*/ 139675 h 256321"/>
                <a:gd name="connsiteX67" fmla="*/ 747928 w 1056767"/>
                <a:gd name="connsiteY67" fmla="*/ 106590 h 256321"/>
                <a:gd name="connsiteX68" fmla="*/ 572788 w 1056767"/>
                <a:gd name="connsiteY68" fmla="*/ 171010 h 256321"/>
                <a:gd name="connsiteX69" fmla="*/ 556659 w 1056767"/>
                <a:gd name="connsiteY69" fmla="*/ 174071 h 256321"/>
                <a:gd name="connsiteX70" fmla="*/ 543007 w 1056767"/>
                <a:gd name="connsiteY70" fmla="*/ 171156 h 256321"/>
                <a:gd name="connsiteX71" fmla="*/ 534262 w 1056767"/>
                <a:gd name="connsiteY71" fmla="*/ 163432 h 256321"/>
                <a:gd name="connsiteX72" fmla="*/ 531250 w 1056767"/>
                <a:gd name="connsiteY72" fmla="*/ 153326 h 256321"/>
                <a:gd name="connsiteX73" fmla="*/ 540384 w 1056767"/>
                <a:gd name="connsiteY73" fmla="*/ 137489 h 256321"/>
                <a:gd name="connsiteX74" fmla="*/ 563752 w 1056767"/>
                <a:gd name="connsiteY74" fmla="*/ 131513 h 256321"/>
                <a:gd name="connsiteX75" fmla="*/ 578229 w 1056767"/>
                <a:gd name="connsiteY75" fmla="*/ 132970 h 256321"/>
                <a:gd name="connsiteX76" fmla="*/ 592415 w 1056767"/>
                <a:gd name="connsiteY76" fmla="*/ 137100 h 256321"/>
                <a:gd name="connsiteX77" fmla="*/ 592415 w 1056767"/>
                <a:gd name="connsiteY77" fmla="*/ 151237 h 256321"/>
                <a:gd name="connsiteX78" fmla="*/ 590521 w 1056767"/>
                <a:gd name="connsiteY78" fmla="*/ 157116 h 256321"/>
                <a:gd name="connsiteX79" fmla="*/ 585614 w 1056767"/>
                <a:gd name="connsiteY79" fmla="*/ 163529 h 256321"/>
                <a:gd name="connsiteX80" fmla="*/ 572788 w 1056767"/>
                <a:gd name="connsiteY80" fmla="*/ 171108 h 256321"/>
                <a:gd name="connsiteX81" fmla="*/ 502975 w 1056767"/>
                <a:gd name="connsiteY81" fmla="*/ 179124 h 256321"/>
                <a:gd name="connsiteX82" fmla="*/ 520756 w 1056767"/>
                <a:gd name="connsiteY82" fmla="*/ 195059 h 256321"/>
                <a:gd name="connsiteX83" fmla="*/ 546311 w 1056767"/>
                <a:gd name="connsiteY83" fmla="*/ 200840 h 256321"/>
                <a:gd name="connsiteX84" fmla="*/ 574731 w 1056767"/>
                <a:gd name="connsiteY84" fmla="*/ 194282 h 256321"/>
                <a:gd name="connsiteX85" fmla="*/ 597954 w 1056767"/>
                <a:gd name="connsiteY85" fmla="*/ 175674 h 256321"/>
                <a:gd name="connsiteX86" fmla="*/ 598780 w 1056767"/>
                <a:gd name="connsiteY86" fmla="*/ 183059 h 256321"/>
                <a:gd name="connsiteX87" fmla="*/ 605727 w 1056767"/>
                <a:gd name="connsiteY87" fmla="*/ 195059 h 256321"/>
                <a:gd name="connsiteX88" fmla="*/ 622245 w 1056767"/>
                <a:gd name="connsiteY88" fmla="*/ 199966 h 256321"/>
                <a:gd name="connsiteX89" fmla="*/ 628950 w 1056767"/>
                <a:gd name="connsiteY89" fmla="*/ 199431 h 256321"/>
                <a:gd name="connsiteX90" fmla="*/ 637840 w 1056767"/>
                <a:gd name="connsiteY90" fmla="*/ 198071 h 256321"/>
                <a:gd name="connsiteX91" fmla="*/ 637840 w 1056767"/>
                <a:gd name="connsiteY91" fmla="*/ 168290 h 256321"/>
                <a:gd name="connsiteX92" fmla="*/ 631136 w 1056767"/>
                <a:gd name="connsiteY92" fmla="*/ 165326 h 256321"/>
                <a:gd name="connsiteX93" fmla="*/ 629095 w 1056767"/>
                <a:gd name="connsiteY93" fmla="*/ 157262 h 256321"/>
                <a:gd name="connsiteX94" fmla="*/ 629095 w 1056767"/>
                <a:gd name="connsiteY94" fmla="*/ 112274 h 256321"/>
                <a:gd name="connsiteX95" fmla="*/ 611994 w 1056767"/>
                <a:gd name="connsiteY95" fmla="*/ 69182 h 256321"/>
                <a:gd name="connsiteX96" fmla="*/ 564286 w 1056767"/>
                <a:gd name="connsiteY96" fmla="*/ 54072 h 256321"/>
                <a:gd name="connsiteX97" fmla="*/ 532999 w 1056767"/>
                <a:gd name="connsiteY97" fmla="*/ 58736 h 256321"/>
                <a:gd name="connsiteX98" fmla="*/ 503898 w 1056767"/>
                <a:gd name="connsiteY98" fmla="*/ 72679 h 256321"/>
                <a:gd name="connsiteX99" fmla="*/ 515655 w 1056767"/>
                <a:gd name="connsiteY99" fmla="*/ 96728 h 256321"/>
                <a:gd name="connsiteX100" fmla="*/ 538052 w 1056767"/>
                <a:gd name="connsiteY100" fmla="*/ 84728 h 256321"/>
                <a:gd name="connsiteX101" fmla="*/ 560448 w 1056767"/>
                <a:gd name="connsiteY101" fmla="*/ 80647 h 256321"/>
                <a:gd name="connsiteX102" fmla="*/ 584351 w 1056767"/>
                <a:gd name="connsiteY102" fmla="*/ 87886 h 256321"/>
                <a:gd name="connsiteX103" fmla="*/ 592415 w 1056767"/>
                <a:gd name="connsiteY103" fmla="*/ 108533 h 256321"/>
                <a:gd name="connsiteX104" fmla="*/ 592415 w 1056767"/>
                <a:gd name="connsiteY104" fmla="*/ 116161 h 256321"/>
                <a:gd name="connsiteX105" fmla="*/ 576286 w 1056767"/>
                <a:gd name="connsiteY105" fmla="*/ 111788 h 256321"/>
                <a:gd name="connsiteX106" fmla="*/ 557970 w 1056767"/>
                <a:gd name="connsiteY106" fmla="*/ 110428 h 256321"/>
                <a:gd name="connsiteX107" fmla="*/ 526003 w 1056767"/>
                <a:gd name="connsiteY107" fmla="*/ 116112 h 256321"/>
                <a:gd name="connsiteX108" fmla="*/ 504287 w 1056767"/>
                <a:gd name="connsiteY108" fmla="*/ 132193 h 256321"/>
                <a:gd name="connsiteX109" fmla="*/ 496514 w 1056767"/>
                <a:gd name="connsiteY109" fmla="*/ 156339 h 256321"/>
                <a:gd name="connsiteX110" fmla="*/ 502926 w 1056767"/>
                <a:gd name="connsiteY110" fmla="*/ 179172 h 256321"/>
                <a:gd name="connsiteX111" fmla="*/ 388855 w 1056767"/>
                <a:gd name="connsiteY111" fmla="*/ 166104 h 256321"/>
                <a:gd name="connsiteX112" fmla="*/ 375883 w 1056767"/>
                <a:gd name="connsiteY112" fmla="*/ 156096 h 256321"/>
                <a:gd name="connsiteX113" fmla="*/ 366993 w 1056767"/>
                <a:gd name="connsiteY113" fmla="*/ 141958 h 256321"/>
                <a:gd name="connsiteX114" fmla="*/ 366993 w 1056767"/>
                <a:gd name="connsiteY114" fmla="*/ 108728 h 256321"/>
                <a:gd name="connsiteX115" fmla="*/ 372337 w 1056767"/>
                <a:gd name="connsiteY115" fmla="*/ 99400 h 256321"/>
                <a:gd name="connsiteX116" fmla="*/ 380936 w 1056767"/>
                <a:gd name="connsiteY116" fmla="*/ 91967 h 256321"/>
                <a:gd name="connsiteX117" fmla="*/ 391187 w 1056767"/>
                <a:gd name="connsiteY117" fmla="*/ 87060 h 256321"/>
                <a:gd name="connsiteX118" fmla="*/ 401729 w 1056767"/>
                <a:gd name="connsiteY118" fmla="*/ 85311 h 256321"/>
                <a:gd name="connsiteX119" fmla="*/ 417470 w 1056767"/>
                <a:gd name="connsiteY119" fmla="*/ 88517 h 256321"/>
                <a:gd name="connsiteX120" fmla="*/ 430150 w 1056767"/>
                <a:gd name="connsiteY120" fmla="*/ 97505 h 256321"/>
                <a:gd name="connsiteX121" fmla="*/ 438506 w 1056767"/>
                <a:gd name="connsiteY121" fmla="*/ 110768 h 256321"/>
                <a:gd name="connsiteX122" fmla="*/ 441372 w 1056767"/>
                <a:gd name="connsiteY122" fmla="*/ 127140 h 256321"/>
                <a:gd name="connsiteX123" fmla="*/ 438749 w 1056767"/>
                <a:gd name="connsiteY123" fmla="*/ 143076 h 256321"/>
                <a:gd name="connsiteX124" fmla="*/ 431121 w 1056767"/>
                <a:gd name="connsiteY124" fmla="*/ 156776 h 256321"/>
                <a:gd name="connsiteX125" fmla="*/ 419219 w 1056767"/>
                <a:gd name="connsiteY125" fmla="*/ 166298 h 256321"/>
                <a:gd name="connsiteX126" fmla="*/ 403915 w 1056767"/>
                <a:gd name="connsiteY126" fmla="*/ 169796 h 256321"/>
                <a:gd name="connsiteX127" fmla="*/ 388903 w 1056767"/>
                <a:gd name="connsiteY127" fmla="*/ 166201 h 256321"/>
                <a:gd name="connsiteX128" fmla="*/ 448563 w 1056767"/>
                <a:gd name="connsiteY128" fmla="*/ 190978 h 256321"/>
                <a:gd name="connsiteX129" fmla="*/ 470716 w 1056767"/>
                <a:gd name="connsiteY129" fmla="*/ 164355 h 256321"/>
                <a:gd name="connsiteX130" fmla="*/ 478781 w 1056767"/>
                <a:gd name="connsiteY130" fmla="*/ 127043 h 256321"/>
                <a:gd name="connsiteX131" fmla="*/ 473728 w 1056767"/>
                <a:gd name="connsiteY131" fmla="*/ 98817 h 256321"/>
                <a:gd name="connsiteX132" fmla="*/ 459639 w 1056767"/>
                <a:gd name="connsiteY132" fmla="*/ 75594 h 256321"/>
                <a:gd name="connsiteX133" fmla="*/ 438457 w 1056767"/>
                <a:gd name="connsiteY133" fmla="*/ 59805 h 256321"/>
                <a:gd name="connsiteX134" fmla="*/ 411786 w 1056767"/>
                <a:gd name="connsiteY134" fmla="*/ 54121 h 256321"/>
                <a:gd name="connsiteX135" fmla="*/ 383073 w 1056767"/>
                <a:gd name="connsiteY135" fmla="*/ 61263 h 256321"/>
                <a:gd name="connsiteX136" fmla="*/ 362280 w 1056767"/>
                <a:gd name="connsiteY136" fmla="*/ 80841 h 256321"/>
                <a:gd name="connsiteX137" fmla="*/ 362280 w 1056767"/>
                <a:gd name="connsiteY137" fmla="*/ 56259 h 256321"/>
                <a:gd name="connsiteX138" fmla="*/ 330313 w 1056767"/>
                <a:gd name="connsiteY138" fmla="*/ 56259 h 256321"/>
                <a:gd name="connsiteX139" fmla="*/ 330313 w 1056767"/>
                <a:gd name="connsiteY139" fmla="*/ 256321 h 256321"/>
                <a:gd name="connsiteX140" fmla="*/ 366944 w 1056767"/>
                <a:gd name="connsiteY140" fmla="*/ 256321 h 256321"/>
                <a:gd name="connsiteX141" fmla="*/ 366944 w 1056767"/>
                <a:gd name="connsiteY141" fmla="*/ 173294 h 256321"/>
                <a:gd name="connsiteX142" fmla="*/ 386766 w 1056767"/>
                <a:gd name="connsiteY142" fmla="*/ 193456 h 256321"/>
                <a:gd name="connsiteX143" fmla="*/ 416158 w 1056767"/>
                <a:gd name="connsiteY143" fmla="*/ 200889 h 256321"/>
                <a:gd name="connsiteX144" fmla="*/ 448563 w 1056767"/>
                <a:gd name="connsiteY144" fmla="*/ 191026 h 256321"/>
                <a:gd name="connsiteX145" fmla="*/ 168873 w 1056767"/>
                <a:gd name="connsiteY145" fmla="*/ 186654 h 256321"/>
                <a:gd name="connsiteX146" fmla="*/ 202492 w 1056767"/>
                <a:gd name="connsiteY146" fmla="*/ 200840 h 256321"/>
                <a:gd name="connsiteX147" fmla="*/ 235577 w 1056767"/>
                <a:gd name="connsiteY147" fmla="*/ 193407 h 256321"/>
                <a:gd name="connsiteX148" fmla="*/ 260159 w 1056767"/>
                <a:gd name="connsiteY148" fmla="*/ 171593 h 256321"/>
                <a:gd name="connsiteX149" fmla="*/ 260985 w 1056767"/>
                <a:gd name="connsiteY149" fmla="*/ 182962 h 256321"/>
                <a:gd name="connsiteX150" fmla="*/ 268224 w 1056767"/>
                <a:gd name="connsiteY150" fmla="*/ 195253 h 256321"/>
                <a:gd name="connsiteX151" fmla="*/ 284208 w 1056767"/>
                <a:gd name="connsiteY151" fmla="*/ 199723 h 256321"/>
                <a:gd name="connsiteX152" fmla="*/ 290912 w 1056767"/>
                <a:gd name="connsiteY152" fmla="*/ 199334 h 256321"/>
                <a:gd name="connsiteX153" fmla="*/ 300046 w 1056767"/>
                <a:gd name="connsiteY153" fmla="*/ 198120 h 256321"/>
                <a:gd name="connsiteX154" fmla="*/ 300046 w 1056767"/>
                <a:gd name="connsiteY154" fmla="*/ 168338 h 256321"/>
                <a:gd name="connsiteX155" fmla="*/ 293341 w 1056767"/>
                <a:gd name="connsiteY155" fmla="*/ 165375 h 256321"/>
                <a:gd name="connsiteX156" fmla="*/ 291301 w 1056767"/>
                <a:gd name="connsiteY156" fmla="*/ 157262 h 256321"/>
                <a:gd name="connsiteX157" fmla="*/ 291301 w 1056767"/>
                <a:gd name="connsiteY157" fmla="*/ 56307 h 256321"/>
                <a:gd name="connsiteX158" fmla="*/ 254670 w 1056767"/>
                <a:gd name="connsiteY158" fmla="*/ 56307 h 256321"/>
                <a:gd name="connsiteX159" fmla="*/ 254670 w 1056767"/>
                <a:gd name="connsiteY159" fmla="*/ 144290 h 256321"/>
                <a:gd name="connsiteX160" fmla="*/ 244710 w 1056767"/>
                <a:gd name="connsiteY160" fmla="*/ 158476 h 256321"/>
                <a:gd name="connsiteX161" fmla="*/ 231884 w 1056767"/>
                <a:gd name="connsiteY161" fmla="*/ 166930 h 256321"/>
                <a:gd name="connsiteX162" fmla="*/ 217796 w 1056767"/>
                <a:gd name="connsiteY162" fmla="*/ 169747 h 256321"/>
                <a:gd name="connsiteX163" fmla="*/ 200014 w 1056767"/>
                <a:gd name="connsiteY163" fmla="*/ 161537 h 256321"/>
                <a:gd name="connsiteX164" fmla="*/ 193990 w 1056767"/>
                <a:gd name="connsiteY164" fmla="*/ 137100 h 256321"/>
                <a:gd name="connsiteX165" fmla="*/ 193990 w 1056767"/>
                <a:gd name="connsiteY165" fmla="*/ 56307 h 256321"/>
                <a:gd name="connsiteX166" fmla="*/ 157359 w 1056767"/>
                <a:gd name="connsiteY166" fmla="*/ 56307 h 256321"/>
                <a:gd name="connsiteX167" fmla="*/ 157359 w 1056767"/>
                <a:gd name="connsiteY167" fmla="*/ 145116 h 256321"/>
                <a:gd name="connsiteX168" fmla="*/ 168824 w 1056767"/>
                <a:gd name="connsiteY168" fmla="*/ 186654 h 256321"/>
                <a:gd name="connsiteX169" fmla="*/ 136614 w 1056767"/>
                <a:gd name="connsiteY169" fmla="*/ 198120 h 256321"/>
                <a:gd name="connsiteX170" fmla="*/ 136614 w 1056767"/>
                <a:gd name="connsiteY170" fmla="*/ 165035 h 256321"/>
                <a:gd name="connsiteX171" fmla="*/ 37700 w 1056767"/>
                <a:gd name="connsiteY171" fmla="*/ 165035 h 256321"/>
                <a:gd name="connsiteX172" fmla="*/ 37700 w 1056767"/>
                <a:gd name="connsiteY172" fmla="*/ 4081 h 256321"/>
                <a:gd name="connsiteX173" fmla="*/ 0 w 1056767"/>
                <a:gd name="connsiteY173" fmla="*/ 4081 h 256321"/>
                <a:gd name="connsiteX174" fmla="*/ 0 w 1056767"/>
                <a:gd name="connsiteY174" fmla="*/ 198120 h 256321"/>
                <a:gd name="connsiteX175" fmla="*/ 136614 w 1056767"/>
                <a:gd name="connsiteY175" fmla="*/ 198120 h 25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6767" h="256321">
                  <a:moveTo>
                    <a:pt x="991715" y="171010"/>
                  </a:moveTo>
                  <a:cubicBezTo>
                    <a:pt x="986420" y="173051"/>
                    <a:pt x="981076" y="174071"/>
                    <a:pt x="975586" y="174071"/>
                  </a:cubicBezTo>
                  <a:cubicBezTo>
                    <a:pt x="970096" y="174071"/>
                    <a:pt x="965772" y="173100"/>
                    <a:pt x="961934" y="171156"/>
                  </a:cubicBezTo>
                  <a:cubicBezTo>
                    <a:pt x="958096" y="169213"/>
                    <a:pt x="955181" y="166638"/>
                    <a:pt x="953189" y="163432"/>
                  </a:cubicBezTo>
                  <a:cubicBezTo>
                    <a:pt x="951197" y="160225"/>
                    <a:pt x="950177" y="156873"/>
                    <a:pt x="950177" y="153326"/>
                  </a:cubicBezTo>
                  <a:cubicBezTo>
                    <a:pt x="950177" y="146768"/>
                    <a:pt x="953238" y="141472"/>
                    <a:pt x="959311" y="137489"/>
                  </a:cubicBezTo>
                  <a:cubicBezTo>
                    <a:pt x="965432" y="133505"/>
                    <a:pt x="973205" y="131513"/>
                    <a:pt x="982679" y="131513"/>
                  </a:cubicBezTo>
                  <a:cubicBezTo>
                    <a:pt x="987246" y="131513"/>
                    <a:pt x="992055" y="131999"/>
                    <a:pt x="997157" y="132970"/>
                  </a:cubicBezTo>
                  <a:cubicBezTo>
                    <a:pt x="1002258" y="133942"/>
                    <a:pt x="1006970" y="135351"/>
                    <a:pt x="1011343" y="137100"/>
                  </a:cubicBezTo>
                  <a:lnTo>
                    <a:pt x="1011343" y="151237"/>
                  </a:lnTo>
                  <a:cubicBezTo>
                    <a:pt x="1011343" y="153035"/>
                    <a:pt x="1010711" y="154978"/>
                    <a:pt x="1009448" y="157116"/>
                  </a:cubicBezTo>
                  <a:cubicBezTo>
                    <a:pt x="1008185" y="159254"/>
                    <a:pt x="1006533" y="161391"/>
                    <a:pt x="1004541" y="163529"/>
                  </a:cubicBezTo>
                  <a:cubicBezTo>
                    <a:pt x="1001237" y="166541"/>
                    <a:pt x="996962" y="169067"/>
                    <a:pt x="991715" y="171108"/>
                  </a:cubicBezTo>
                  <a:moveTo>
                    <a:pt x="921902" y="179124"/>
                  </a:moveTo>
                  <a:cubicBezTo>
                    <a:pt x="926177" y="185877"/>
                    <a:pt x="932104" y="191172"/>
                    <a:pt x="939683" y="195059"/>
                  </a:cubicBezTo>
                  <a:cubicBezTo>
                    <a:pt x="947214" y="198945"/>
                    <a:pt x="955764" y="200840"/>
                    <a:pt x="965238" y="200840"/>
                  </a:cubicBezTo>
                  <a:cubicBezTo>
                    <a:pt x="974711" y="200840"/>
                    <a:pt x="984379" y="198654"/>
                    <a:pt x="993659" y="194282"/>
                  </a:cubicBezTo>
                  <a:cubicBezTo>
                    <a:pt x="1002938" y="189909"/>
                    <a:pt x="1010711" y="183739"/>
                    <a:pt x="1016881" y="175674"/>
                  </a:cubicBezTo>
                  <a:lnTo>
                    <a:pt x="1017707" y="183059"/>
                  </a:lnTo>
                  <a:cubicBezTo>
                    <a:pt x="1018630" y="187820"/>
                    <a:pt x="1020962" y="191804"/>
                    <a:pt x="1024654" y="195059"/>
                  </a:cubicBezTo>
                  <a:cubicBezTo>
                    <a:pt x="1028395" y="198362"/>
                    <a:pt x="1033885" y="199966"/>
                    <a:pt x="1041172" y="199966"/>
                  </a:cubicBezTo>
                  <a:cubicBezTo>
                    <a:pt x="1042970" y="199966"/>
                    <a:pt x="1045205" y="199771"/>
                    <a:pt x="1047877" y="199431"/>
                  </a:cubicBezTo>
                  <a:cubicBezTo>
                    <a:pt x="1050500" y="199043"/>
                    <a:pt x="1053464" y="198605"/>
                    <a:pt x="1056767" y="198071"/>
                  </a:cubicBezTo>
                  <a:lnTo>
                    <a:pt x="1056767" y="168290"/>
                  </a:lnTo>
                  <a:cubicBezTo>
                    <a:pt x="1053658" y="167950"/>
                    <a:pt x="1051423" y="166930"/>
                    <a:pt x="1050063" y="165326"/>
                  </a:cubicBezTo>
                  <a:cubicBezTo>
                    <a:pt x="1048703" y="163723"/>
                    <a:pt x="1048022" y="161002"/>
                    <a:pt x="1048022" y="157262"/>
                  </a:cubicBezTo>
                  <a:lnTo>
                    <a:pt x="1048022" y="112274"/>
                  </a:lnTo>
                  <a:cubicBezTo>
                    <a:pt x="1048022" y="93619"/>
                    <a:pt x="1042338" y="79238"/>
                    <a:pt x="1030921" y="69182"/>
                  </a:cubicBezTo>
                  <a:cubicBezTo>
                    <a:pt x="1019553" y="59125"/>
                    <a:pt x="1003618" y="54072"/>
                    <a:pt x="983213" y="54072"/>
                  </a:cubicBezTo>
                  <a:cubicBezTo>
                    <a:pt x="972282" y="54072"/>
                    <a:pt x="961837" y="55627"/>
                    <a:pt x="951926" y="58736"/>
                  </a:cubicBezTo>
                  <a:cubicBezTo>
                    <a:pt x="942015" y="61846"/>
                    <a:pt x="932299" y="66461"/>
                    <a:pt x="922825" y="72679"/>
                  </a:cubicBezTo>
                  <a:lnTo>
                    <a:pt x="934582" y="96728"/>
                  </a:lnTo>
                  <a:cubicBezTo>
                    <a:pt x="942404" y="91432"/>
                    <a:pt x="949886" y="87449"/>
                    <a:pt x="956979" y="84728"/>
                  </a:cubicBezTo>
                  <a:cubicBezTo>
                    <a:pt x="964072" y="82007"/>
                    <a:pt x="971553" y="80647"/>
                    <a:pt x="979375" y="80647"/>
                  </a:cubicBezTo>
                  <a:cubicBezTo>
                    <a:pt x="989966" y="80647"/>
                    <a:pt x="997934" y="83076"/>
                    <a:pt x="1003278" y="87886"/>
                  </a:cubicBezTo>
                  <a:cubicBezTo>
                    <a:pt x="1008671" y="92744"/>
                    <a:pt x="1011343" y="99594"/>
                    <a:pt x="1011343" y="108533"/>
                  </a:cubicBezTo>
                  <a:lnTo>
                    <a:pt x="1011343" y="116161"/>
                  </a:lnTo>
                  <a:cubicBezTo>
                    <a:pt x="1006776" y="114169"/>
                    <a:pt x="1001432" y="112711"/>
                    <a:pt x="995213" y="111788"/>
                  </a:cubicBezTo>
                  <a:cubicBezTo>
                    <a:pt x="988995" y="110865"/>
                    <a:pt x="982922" y="110428"/>
                    <a:pt x="976898" y="110428"/>
                  </a:cubicBezTo>
                  <a:cubicBezTo>
                    <a:pt x="964849" y="110428"/>
                    <a:pt x="954210" y="112323"/>
                    <a:pt x="944930" y="116112"/>
                  </a:cubicBezTo>
                  <a:cubicBezTo>
                    <a:pt x="935651" y="119902"/>
                    <a:pt x="928412" y="125246"/>
                    <a:pt x="923214" y="132193"/>
                  </a:cubicBezTo>
                  <a:cubicBezTo>
                    <a:pt x="918016" y="139140"/>
                    <a:pt x="915441" y="147156"/>
                    <a:pt x="915441" y="156339"/>
                  </a:cubicBezTo>
                  <a:cubicBezTo>
                    <a:pt x="915441" y="164792"/>
                    <a:pt x="917578" y="172419"/>
                    <a:pt x="921854" y="179172"/>
                  </a:cubicBezTo>
                  <a:moveTo>
                    <a:pt x="889206" y="0"/>
                  </a:moveTo>
                  <a:lnTo>
                    <a:pt x="852575" y="0"/>
                  </a:lnTo>
                  <a:lnTo>
                    <a:pt x="852575" y="36340"/>
                  </a:lnTo>
                  <a:lnTo>
                    <a:pt x="889206" y="36340"/>
                  </a:lnTo>
                  <a:lnTo>
                    <a:pt x="889206" y="0"/>
                  </a:lnTo>
                  <a:close/>
                  <a:moveTo>
                    <a:pt x="864769" y="245147"/>
                  </a:moveTo>
                  <a:cubicBezTo>
                    <a:pt x="872154" y="240775"/>
                    <a:pt x="878081" y="234654"/>
                    <a:pt x="882550" y="226686"/>
                  </a:cubicBezTo>
                  <a:cubicBezTo>
                    <a:pt x="887020" y="218719"/>
                    <a:pt x="889255" y="209682"/>
                    <a:pt x="889255" y="199528"/>
                  </a:cubicBezTo>
                  <a:lnTo>
                    <a:pt x="889255" y="56307"/>
                  </a:lnTo>
                  <a:lnTo>
                    <a:pt x="852624" y="56307"/>
                  </a:lnTo>
                  <a:lnTo>
                    <a:pt x="852624" y="202103"/>
                  </a:lnTo>
                  <a:cubicBezTo>
                    <a:pt x="852624" y="205553"/>
                    <a:pt x="851846" y="208613"/>
                    <a:pt x="850292" y="211334"/>
                  </a:cubicBezTo>
                  <a:cubicBezTo>
                    <a:pt x="848737" y="214055"/>
                    <a:pt x="846648" y="216144"/>
                    <a:pt x="844024" y="217698"/>
                  </a:cubicBezTo>
                  <a:cubicBezTo>
                    <a:pt x="841401" y="219253"/>
                    <a:pt x="838437" y="219982"/>
                    <a:pt x="835134" y="219982"/>
                  </a:cubicBezTo>
                  <a:cubicBezTo>
                    <a:pt x="832219" y="219982"/>
                    <a:pt x="829304" y="219544"/>
                    <a:pt x="826389" y="218621"/>
                  </a:cubicBezTo>
                  <a:cubicBezTo>
                    <a:pt x="823474" y="217698"/>
                    <a:pt x="820996" y="216144"/>
                    <a:pt x="819004" y="213957"/>
                  </a:cubicBezTo>
                  <a:lnTo>
                    <a:pt x="803166" y="238832"/>
                  </a:lnTo>
                  <a:cubicBezTo>
                    <a:pt x="808268" y="243204"/>
                    <a:pt x="813903" y="246459"/>
                    <a:pt x="820122" y="248548"/>
                  </a:cubicBezTo>
                  <a:cubicBezTo>
                    <a:pt x="826292" y="250637"/>
                    <a:pt x="832802" y="251706"/>
                    <a:pt x="839506" y="251706"/>
                  </a:cubicBezTo>
                  <a:cubicBezTo>
                    <a:pt x="848980" y="251706"/>
                    <a:pt x="857385" y="249520"/>
                    <a:pt x="864769" y="245196"/>
                  </a:cubicBezTo>
                  <a:moveTo>
                    <a:pt x="747928" y="106590"/>
                  </a:moveTo>
                  <a:lnTo>
                    <a:pt x="665144" y="106590"/>
                  </a:lnTo>
                  <a:lnTo>
                    <a:pt x="665144" y="139675"/>
                  </a:lnTo>
                  <a:lnTo>
                    <a:pt x="747928" y="139675"/>
                  </a:lnTo>
                  <a:lnTo>
                    <a:pt x="747928" y="106590"/>
                  </a:lnTo>
                  <a:close/>
                  <a:moveTo>
                    <a:pt x="572788" y="171010"/>
                  </a:moveTo>
                  <a:cubicBezTo>
                    <a:pt x="567493" y="173051"/>
                    <a:pt x="562149" y="174071"/>
                    <a:pt x="556659" y="174071"/>
                  </a:cubicBezTo>
                  <a:cubicBezTo>
                    <a:pt x="551169" y="174071"/>
                    <a:pt x="546796" y="173100"/>
                    <a:pt x="543007" y="171156"/>
                  </a:cubicBezTo>
                  <a:cubicBezTo>
                    <a:pt x="539169" y="169213"/>
                    <a:pt x="536254" y="166638"/>
                    <a:pt x="534262" y="163432"/>
                  </a:cubicBezTo>
                  <a:cubicBezTo>
                    <a:pt x="532270" y="160225"/>
                    <a:pt x="531250" y="156873"/>
                    <a:pt x="531250" y="153326"/>
                  </a:cubicBezTo>
                  <a:cubicBezTo>
                    <a:pt x="531250" y="146768"/>
                    <a:pt x="534311" y="141472"/>
                    <a:pt x="540384" y="137489"/>
                  </a:cubicBezTo>
                  <a:cubicBezTo>
                    <a:pt x="546505" y="133505"/>
                    <a:pt x="554278" y="131513"/>
                    <a:pt x="563752" y="131513"/>
                  </a:cubicBezTo>
                  <a:cubicBezTo>
                    <a:pt x="568319" y="131513"/>
                    <a:pt x="573128" y="131999"/>
                    <a:pt x="578229" y="132970"/>
                  </a:cubicBezTo>
                  <a:cubicBezTo>
                    <a:pt x="583331" y="133942"/>
                    <a:pt x="588043" y="135351"/>
                    <a:pt x="592415" y="137100"/>
                  </a:cubicBezTo>
                  <a:lnTo>
                    <a:pt x="592415" y="151237"/>
                  </a:lnTo>
                  <a:cubicBezTo>
                    <a:pt x="592415" y="153035"/>
                    <a:pt x="591784" y="154978"/>
                    <a:pt x="590521" y="157116"/>
                  </a:cubicBezTo>
                  <a:cubicBezTo>
                    <a:pt x="589258" y="159254"/>
                    <a:pt x="587606" y="161391"/>
                    <a:pt x="585614" y="163529"/>
                  </a:cubicBezTo>
                  <a:cubicBezTo>
                    <a:pt x="582310" y="166541"/>
                    <a:pt x="578035" y="169067"/>
                    <a:pt x="572788" y="171108"/>
                  </a:cubicBezTo>
                  <a:moveTo>
                    <a:pt x="502975" y="179124"/>
                  </a:moveTo>
                  <a:cubicBezTo>
                    <a:pt x="507250" y="185877"/>
                    <a:pt x="513177" y="191172"/>
                    <a:pt x="520756" y="195059"/>
                  </a:cubicBezTo>
                  <a:cubicBezTo>
                    <a:pt x="528335" y="198945"/>
                    <a:pt x="536837" y="200840"/>
                    <a:pt x="546311" y="200840"/>
                  </a:cubicBezTo>
                  <a:cubicBezTo>
                    <a:pt x="555784" y="200840"/>
                    <a:pt x="565452" y="198654"/>
                    <a:pt x="574731" y="194282"/>
                  </a:cubicBezTo>
                  <a:cubicBezTo>
                    <a:pt x="584011" y="189909"/>
                    <a:pt x="591784" y="183739"/>
                    <a:pt x="597954" y="175674"/>
                  </a:cubicBezTo>
                  <a:lnTo>
                    <a:pt x="598780" y="183059"/>
                  </a:lnTo>
                  <a:cubicBezTo>
                    <a:pt x="599703" y="187820"/>
                    <a:pt x="601986" y="191804"/>
                    <a:pt x="605727" y="195059"/>
                  </a:cubicBezTo>
                  <a:cubicBezTo>
                    <a:pt x="609468" y="198362"/>
                    <a:pt x="614958" y="199966"/>
                    <a:pt x="622245" y="199966"/>
                  </a:cubicBezTo>
                  <a:cubicBezTo>
                    <a:pt x="624091" y="199966"/>
                    <a:pt x="626278" y="199771"/>
                    <a:pt x="628950" y="199431"/>
                  </a:cubicBezTo>
                  <a:cubicBezTo>
                    <a:pt x="631573" y="199043"/>
                    <a:pt x="634536" y="198605"/>
                    <a:pt x="637840" y="198071"/>
                  </a:cubicBezTo>
                  <a:lnTo>
                    <a:pt x="637840" y="168290"/>
                  </a:lnTo>
                  <a:cubicBezTo>
                    <a:pt x="634731" y="167950"/>
                    <a:pt x="632496" y="166930"/>
                    <a:pt x="631136" y="165326"/>
                  </a:cubicBezTo>
                  <a:cubicBezTo>
                    <a:pt x="629775" y="163723"/>
                    <a:pt x="629095" y="161002"/>
                    <a:pt x="629095" y="157262"/>
                  </a:cubicBezTo>
                  <a:lnTo>
                    <a:pt x="629095" y="112274"/>
                  </a:lnTo>
                  <a:cubicBezTo>
                    <a:pt x="629095" y="93619"/>
                    <a:pt x="623411" y="79238"/>
                    <a:pt x="611994" y="69182"/>
                  </a:cubicBezTo>
                  <a:cubicBezTo>
                    <a:pt x="600626" y="59125"/>
                    <a:pt x="584691" y="54072"/>
                    <a:pt x="564286" y="54072"/>
                  </a:cubicBezTo>
                  <a:cubicBezTo>
                    <a:pt x="553355" y="54072"/>
                    <a:pt x="542910" y="55627"/>
                    <a:pt x="532999" y="58736"/>
                  </a:cubicBezTo>
                  <a:cubicBezTo>
                    <a:pt x="523088" y="61846"/>
                    <a:pt x="513372" y="66461"/>
                    <a:pt x="503898" y="72679"/>
                  </a:cubicBezTo>
                  <a:lnTo>
                    <a:pt x="515655" y="96728"/>
                  </a:lnTo>
                  <a:cubicBezTo>
                    <a:pt x="523477" y="91432"/>
                    <a:pt x="530959" y="87449"/>
                    <a:pt x="538052" y="84728"/>
                  </a:cubicBezTo>
                  <a:cubicBezTo>
                    <a:pt x="545145" y="82007"/>
                    <a:pt x="552626" y="80647"/>
                    <a:pt x="560448" y="80647"/>
                  </a:cubicBezTo>
                  <a:cubicBezTo>
                    <a:pt x="570991" y="80647"/>
                    <a:pt x="579007" y="83076"/>
                    <a:pt x="584351" y="87886"/>
                  </a:cubicBezTo>
                  <a:cubicBezTo>
                    <a:pt x="589695" y="92744"/>
                    <a:pt x="592415" y="99594"/>
                    <a:pt x="592415" y="108533"/>
                  </a:cubicBezTo>
                  <a:lnTo>
                    <a:pt x="592415" y="116161"/>
                  </a:lnTo>
                  <a:cubicBezTo>
                    <a:pt x="587849" y="114169"/>
                    <a:pt x="582505" y="112711"/>
                    <a:pt x="576286" y="111788"/>
                  </a:cubicBezTo>
                  <a:cubicBezTo>
                    <a:pt x="570116" y="110865"/>
                    <a:pt x="563995" y="110428"/>
                    <a:pt x="557970" y="110428"/>
                  </a:cubicBezTo>
                  <a:cubicBezTo>
                    <a:pt x="545922" y="110428"/>
                    <a:pt x="535282" y="112323"/>
                    <a:pt x="526003" y="116112"/>
                  </a:cubicBezTo>
                  <a:cubicBezTo>
                    <a:pt x="516724" y="119902"/>
                    <a:pt x="509485" y="125246"/>
                    <a:pt x="504287" y="132193"/>
                  </a:cubicBezTo>
                  <a:cubicBezTo>
                    <a:pt x="499088" y="139140"/>
                    <a:pt x="496514" y="147156"/>
                    <a:pt x="496514" y="156339"/>
                  </a:cubicBezTo>
                  <a:cubicBezTo>
                    <a:pt x="496514" y="164792"/>
                    <a:pt x="498651" y="172419"/>
                    <a:pt x="502926" y="179172"/>
                  </a:cubicBezTo>
                  <a:moveTo>
                    <a:pt x="388855" y="166104"/>
                  </a:moveTo>
                  <a:cubicBezTo>
                    <a:pt x="383948" y="163723"/>
                    <a:pt x="379624" y="160371"/>
                    <a:pt x="375883" y="156096"/>
                  </a:cubicBezTo>
                  <a:cubicBezTo>
                    <a:pt x="372142" y="151820"/>
                    <a:pt x="369179" y="147108"/>
                    <a:pt x="366993" y="141958"/>
                  </a:cubicBezTo>
                  <a:lnTo>
                    <a:pt x="366993" y="108728"/>
                  </a:lnTo>
                  <a:cubicBezTo>
                    <a:pt x="368061" y="105375"/>
                    <a:pt x="369859" y="102266"/>
                    <a:pt x="372337" y="99400"/>
                  </a:cubicBezTo>
                  <a:cubicBezTo>
                    <a:pt x="374814" y="96582"/>
                    <a:pt x="377681" y="94056"/>
                    <a:pt x="380936" y="91967"/>
                  </a:cubicBezTo>
                  <a:cubicBezTo>
                    <a:pt x="384239" y="89829"/>
                    <a:pt x="387640" y="88177"/>
                    <a:pt x="391187" y="87060"/>
                  </a:cubicBezTo>
                  <a:cubicBezTo>
                    <a:pt x="394733" y="85894"/>
                    <a:pt x="398231" y="85311"/>
                    <a:pt x="401729" y="85311"/>
                  </a:cubicBezTo>
                  <a:cubicBezTo>
                    <a:pt x="407365" y="85311"/>
                    <a:pt x="412611" y="86380"/>
                    <a:pt x="417470" y="88517"/>
                  </a:cubicBezTo>
                  <a:cubicBezTo>
                    <a:pt x="422279" y="90655"/>
                    <a:pt x="426506" y="93667"/>
                    <a:pt x="430150" y="97505"/>
                  </a:cubicBezTo>
                  <a:cubicBezTo>
                    <a:pt x="433793" y="101343"/>
                    <a:pt x="436563" y="105764"/>
                    <a:pt x="438506" y="110768"/>
                  </a:cubicBezTo>
                  <a:cubicBezTo>
                    <a:pt x="440401" y="115772"/>
                    <a:pt x="441372" y="121213"/>
                    <a:pt x="441372" y="127140"/>
                  </a:cubicBezTo>
                  <a:cubicBezTo>
                    <a:pt x="441372" y="132679"/>
                    <a:pt x="440498" y="138023"/>
                    <a:pt x="438749" y="143076"/>
                  </a:cubicBezTo>
                  <a:cubicBezTo>
                    <a:pt x="437000" y="148177"/>
                    <a:pt x="434474" y="152743"/>
                    <a:pt x="431121" y="156776"/>
                  </a:cubicBezTo>
                  <a:cubicBezTo>
                    <a:pt x="427769" y="160808"/>
                    <a:pt x="423785" y="163966"/>
                    <a:pt x="419219" y="166298"/>
                  </a:cubicBezTo>
                  <a:cubicBezTo>
                    <a:pt x="414652" y="168630"/>
                    <a:pt x="409551" y="169796"/>
                    <a:pt x="403915" y="169796"/>
                  </a:cubicBezTo>
                  <a:cubicBezTo>
                    <a:pt x="398814" y="169796"/>
                    <a:pt x="393810" y="168581"/>
                    <a:pt x="388903" y="166201"/>
                  </a:cubicBezTo>
                  <a:moveTo>
                    <a:pt x="448563" y="190978"/>
                  </a:moveTo>
                  <a:cubicBezTo>
                    <a:pt x="457939" y="184419"/>
                    <a:pt x="465324" y="175529"/>
                    <a:pt x="470716" y="164355"/>
                  </a:cubicBezTo>
                  <a:cubicBezTo>
                    <a:pt x="476109" y="153181"/>
                    <a:pt x="478781" y="140744"/>
                    <a:pt x="478781" y="127043"/>
                  </a:cubicBezTo>
                  <a:cubicBezTo>
                    <a:pt x="478781" y="116938"/>
                    <a:pt x="477081" y="107562"/>
                    <a:pt x="473728" y="98817"/>
                  </a:cubicBezTo>
                  <a:cubicBezTo>
                    <a:pt x="470376" y="90072"/>
                    <a:pt x="465664" y="82347"/>
                    <a:pt x="459639" y="75594"/>
                  </a:cubicBezTo>
                  <a:cubicBezTo>
                    <a:pt x="453615" y="68841"/>
                    <a:pt x="446571" y="63546"/>
                    <a:pt x="438457" y="59805"/>
                  </a:cubicBezTo>
                  <a:cubicBezTo>
                    <a:pt x="430344" y="56016"/>
                    <a:pt x="421453" y="54121"/>
                    <a:pt x="411786" y="54121"/>
                  </a:cubicBezTo>
                  <a:cubicBezTo>
                    <a:pt x="401049" y="54121"/>
                    <a:pt x="391478" y="56501"/>
                    <a:pt x="383073" y="61263"/>
                  </a:cubicBezTo>
                  <a:cubicBezTo>
                    <a:pt x="374669" y="66024"/>
                    <a:pt x="367770" y="72582"/>
                    <a:pt x="362280" y="80841"/>
                  </a:cubicBezTo>
                  <a:lnTo>
                    <a:pt x="362280" y="56259"/>
                  </a:lnTo>
                  <a:lnTo>
                    <a:pt x="330313" y="56259"/>
                  </a:lnTo>
                  <a:lnTo>
                    <a:pt x="330313" y="256321"/>
                  </a:lnTo>
                  <a:lnTo>
                    <a:pt x="366944" y="256321"/>
                  </a:lnTo>
                  <a:lnTo>
                    <a:pt x="366944" y="173294"/>
                  </a:lnTo>
                  <a:cubicBezTo>
                    <a:pt x="371656" y="181747"/>
                    <a:pt x="378264" y="188500"/>
                    <a:pt x="386766" y="193456"/>
                  </a:cubicBezTo>
                  <a:cubicBezTo>
                    <a:pt x="395219" y="198411"/>
                    <a:pt x="405033" y="200889"/>
                    <a:pt x="416158" y="200889"/>
                  </a:cubicBezTo>
                  <a:cubicBezTo>
                    <a:pt x="428352" y="200889"/>
                    <a:pt x="439138" y="197585"/>
                    <a:pt x="448563" y="191026"/>
                  </a:cubicBezTo>
                  <a:moveTo>
                    <a:pt x="168873" y="186654"/>
                  </a:moveTo>
                  <a:cubicBezTo>
                    <a:pt x="176500" y="196128"/>
                    <a:pt x="187723" y="200840"/>
                    <a:pt x="202492" y="200840"/>
                  </a:cubicBezTo>
                  <a:cubicBezTo>
                    <a:pt x="214492" y="200840"/>
                    <a:pt x="225520" y="198362"/>
                    <a:pt x="235577" y="193407"/>
                  </a:cubicBezTo>
                  <a:cubicBezTo>
                    <a:pt x="245585" y="188452"/>
                    <a:pt x="253795" y="181164"/>
                    <a:pt x="260159" y="171593"/>
                  </a:cubicBezTo>
                  <a:lnTo>
                    <a:pt x="260985" y="182962"/>
                  </a:lnTo>
                  <a:cubicBezTo>
                    <a:pt x="261714" y="188209"/>
                    <a:pt x="264143" y="192290"/>
                    <a:pt x="268224" y="195253"/>
                  </a:cubicBezTo>
                  <a:cubicBezTo>
                    <a:pt x="272305" y="198217"/>
                    <a:pt x="277649" y="199723"/>
                    <a:pt x="284208" y="199723"/>
                  </a:cubicBezTo>
                  <a:cubicBezTo>
                    <a:pt x="286200" y="199723"/>
                    <a:pt x="288435" y="199577"/>
                    <a:pt x="290912" y="199334"/>
                  </a:cubicBezTo>
                  <a:cubicBezTo>
                    <a:pt x="293390" y="199091"/>
                    <a:pt x="296402" y="198654"/>
                    <a:pt x="300046" y="198120"/>
                  </a:cubicBezTo>
                  <a:lnTo>
                    <a:pt x="300046" y="168338"/>
                  </a:lnTo>
                  <a:cubicBezTo>
                    <a:pt x="296937" y="167998"/>
                    <a:pt x="294702" y="166978"/>
                    <a:pt x="293341" y="165375"/>
                  </a:cubicBezTo>
                  <a:cubicBezTo>
                    <a:pt x="291981" y="163772"/>
                    <a:pt x="291301" y="161051"/>
                    <a:pt x="291301" y="157262"/>
                  </a:cubicBezTo>
                  <a:lnTo>
                    <a:pt x="291301" y="56307"/>
                  </a:lnTo>
                  <a:lnTo>
                    <a:pt x="254670" y="56307"/>
                  </a:lnTo>
                  <a:lnTo>
                    <a:pt x="254670" y="144290"/>
                  </a:lnTo>
                  <a:cubicBezTo>
                    <a:pt x="251949" y="150023"/>
                    <a:pt x="248597" y="154735"/>
                    <a:pt x="244710" y="158476"/>
                  </a:cubicBezTo>
                  <a:cubicBezTo>
                    <a:pt x="240775" y="162217"/>
                    <a:pt x="236500" y="165035"/>
                    <a:pt x="231884" y="166930"/>
                  </a:cubicBezTo>
                  <a:cubicBezTo>
                    <a:pt x="227221" y="168824"/>
                    <a:pt x="222557" y="169747"/>
                    <a:pt x="217796" y="169747"/>
                  </a:cubicBezTo>
                  <a:cubicBezTo>
                    <a:pt x="209974" y="169747"/>
                    <a:pt x="204047" y="167027"/>
                    <a:pt x="200014" y="161537"/>
                  </a:cubicBezTo>
                  <a:cubicBezTo>
                    <a:pt x="196031" y="156047"/>
                    <a:pt x="193990" y="147885"/>
                    <a:pt x="193990" y="137100"/>
                  </a:cubicBezTo>
                  <a:lnTo>
                    <a:pt x="193990" y="56307"/>
                  </a:lnTo>
                  <a:lnTo>
                    <a:pt x="157359" y="56307"/>
                  </a:lnTo>
                  <a:lnTo>
                    <a:pt x="157359" y="145116"/>
                  </a:lnTo>
                  <a:cubicBezTo>
                    <a:pt x="157359" y="163334"/>
                    <a:pt x="161197" y="177180"/>
                    <a:pt x="168824" y="186654"/>
                  </a:cubicBezTo>
                  <a:moveTo>
                    <a:pt x="136614" y="198120"/>
                  </a:moveTo>
                  <a:lnTo>
                    <a:pt x="136614" y="165035"/>
                  </a:lnTo>
                  <a:lnTo>
                    <a:pt x="37700" y="165035"/>
                  </a:lnTo>
                  <a:lnTo>
                    <a:pt x="37700" y="4081"/>
                  </a:lnTo>
                  <a:lnTo>
                    <a:pt x="0" y="4081"/>
                  </a:lnTo>
                  <a:lnTo>
                    <a:pt x="0" y="198120"/>
                  </a:lnTo>
                  <a:lnTo>
                    <a:pt x="136614" y="198120"/>
                  </a:lnTo>
                  <a:close/>
                </a:path>
              </a:pathLst>
            </a:custGeom>
            <a:solidFill>
              <a:srgbClr val="00008E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720C0A55-B9E7-634F-6ED6-9B1AF3A3E181}"/>
                </a:ext>
              </a:extLst>
            </p:cNvPr>
            <p:cNvSpPr/>
            <p:nvPr/>
          </p:nvSpPr>
          <p:spPr>
            <a:xfrm>
              <a:off x="972139" y="1004990"/>
              <a:ext cx="242183" cy="242232"/>
            </a:xfrm>
            <a:custGeom>
              <a:avLst/>
              <a:gdLst>
                <a:gd name="connsiteX0" fmla="*/ 0 w 242183"/>
                <a:gd name="connsiteY0" fmla="*/ 120242 h 242232"/>
                <a:gd name="connsiteX1" fmla="*/ 120242 w 242183"/>
                <a:gd name="connsiteY1" fmla="*/ 0 h 242232"/>
                <a:gd name="connsiteX2" fmla="*/ 242184 w 242183"/>
                <a:gd name="connsiteY2" fmla="*/ 0 h 242232"/>
                <a:gd name="connsiteX3" fmla="*/ 242184 w 242183"/>
                <a:gd name="connsiteY3" fmla="*/ 121991 h 242232"/>
                <a:gd name="connsiteX4" fmla="*/ 121942 w 242183"/>
                <a:gd name="connsiteY4" fmla="*/ 242232 h 242232"/>
                <a:gd name="connsiteX5" fmla="*/ 120242 w 242183"/>
                <a:gd name="connsiteY5" fmla="*/ 242232 h 242232"/>
                <a:gd name="connsiteX6" fmla="*/ 0 w 242183"/>
                <a:gd name="connsiteY6" fmla="*/ 121991 h 242232"/>
                <a:gd name="connsiteX7" fmla="*/ 0 w 242183"/>
                <a:gd name="connsiteY7" fmla="*/ 120242 h 24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183" h="242232">
                  <a:moveTo>
                    <a:pt x="0" y="120242"/>
                  </a:moveTo>
                  <a:cubicBezTo>
                    <a:pt x="0" y="53829"/>
                    <a:pt x="53829" y="0"/>
                    <a:pt x="120242" y="0"/>
                  </a:cubicBezTo>
                  <a:lnTo>
                    <a:pt x="242184" y="0"/>
                  </a:lnTo>
                  <a:lnTo>
                    <a:pt x="242184" y="121991"/>
                  </a:lnTo>
                  <a:cubicBezTo>
                    <a:pt x="242184" y="188403"/>
                    <a:pt x="188354" y="242232"/>
                    <a:pt x="121942" y="242232"/>
                  </a:cubicBezTo>
                  <a:lnTo>
                    <a:pt x="120242" y="242232"/>
                  </a:lnTo>
                  <a:cubicBezTo>
                    <a:pt x="53829" y="242232"/>
                    <a:pt x="0" y="188403"/>
                    <a:pt x="0" y="121991"/>
                  </a:cubicBezTo>
                  <a:lnTo>
                    <a:pt x="0" y="120242"/>
                  </a:lnTo>
                  <a:close/>
                </a:path>
              </a:pathLst>
            </a:custGeom>
            <a:solidFill>
              <a:srgbClr val="000099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E0B013DF-3960-495A-9580-6AD67ACB66B0}"/>
                </a:ext>
              </a:extLst>
            </p:cNvPr>
            <p:cNvSpPr/>
            <p:nvPr/>
          </p:nvSpPr>
          <p:spPr>
            <a:xfrm>
              <a:off x="711980" y="745560"/>
              <a:ext cx="242232" cy="242183"/>
            </a:xfrm>
            <a:custGeom>
              <a:avLst/>
              <a:gdLst>
                <a:gd name="connsiteX0" fmla="*/ 120242 w 242232"/>
                <a:gd name="connsiteY0" fmla="*/ 0 h 242183"/>
                <a:gd name="connsiteX1" fmla="*/ 0 w 242232"/>
                <a:gd name="connsiteY1" fmla="*/ 120242 h 242183"/>
                <a:gd name="connsiteX2" fmla="*/ 0 w 242232"/>
                <a:gd name="connsiteY2" fmla="*/ 242184 h 242183"/>
                <a:gd name="connsiteX3" fmla="*/ 121991 w 242232"/>
                <a:gd name="connsiteY3" fmla="*/ 242184 h 242183"/>
                <a:gd name="connsiteX4" fmla="*/ 242233 w 242232"/>
                <a:gd name="connsiteY4" fmla="*/ 121942 h 242183"/>
                <a:gd name="connsiteX5" fmla="*/ 242233 w 242232"/>
                <a:gd name="connsiteY5" fmla="*/ 120193 h 242183"/>
                <a:gd name="connsiteX6" fmla="*/ 121991 w 242232"/>
                <a:gd name="connsiteY6" fmla="*/ 0 h 242183"/>
                <a:gd name="connsiteX7" fmla="*/ 120242 w 242232"/>
                <a:gd name="connsiteY7" fmla="*/ 0 h 2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232" h="242183">
                  <a:moveTo>
                    <a:pt x="120242" y="0"/>
                  </a:moveTo>
                  <a:cubicBezTo>
                    <a:pt x="53829" y="0"/>
                    <a:pt x="0" y="53829"/>
                    <a:pt x="0" y="120242"/>
                  </a:cubicBezTo>
                  <a:lnTo>
                    <a:pt x="0" y="242184"/>
                  </a:lnTo>
                  <a:lnTo>
                    <a:pt x="121991" y="242184"/>
                  </a:lnTo>
                  <a:cubicBezTo>
                    <a:pt x="188403" y="242184"/>
                    <a:pt x="242233" y="188354"/>
                    <a:pt x="242233" y="121942"/>
                  </a:cubicBezTo>
                  <a:lnTo>
                    <a:pt x="242233" y="120193"/>
                  </a:lnTo>
                  <a:cubicBezTo>
                    <a:pt x="242233" y="53829"/>
                    <a:pt x="188354" y="0"/>
                    <a:pt x="121991" y="0"/>
                  </a:cubicBezTo>
                  <a:lnTo>
                    <a:pt x="120242" y="0"/>
                  </a:lnTo>
                  <a:close/>
                </a:path>
              </a:pathLst>
            </a:custGeom>
            <a:solidFill>
              <a:srgbClr val="358273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447E24DC-B5E0-5606-01F9-D6A3C4B3E644}"/>
                </a:ext>
              </a:extLst>
            </p:cNvPr>
            <p:cNvSpPr/>
            <p:nvPr/>
          </p:nvSpPr>
          <p:spPr>
            <a:xfrm>
              <a:off x="711980" y="1004990"/>
              <a:ext cx="242232" cy="242183"/>
            </a:xfrm>
            <a:custGeom>
              <a:avLst/>
              <a:gdLst>
                <a:gd name="connsiteX0" fmla="*/ 121991 w 242232"/>
                <a:gd name="connsiteY0" fmla="*/ 0 h 242183"/>
                <a:gd name="connsiteX1" fmla="*/ 242233 w 242232"/>
                <a:gd name="connsiteY1" fmla="*/ 120242 h 242183"/>
                <a:gd name="connsiteX2" fmla="*/ 242233 w 242232"/>
                <a:gd name="connsiteY2" fmla="*/ 121942 h 242183"/>
                <a:gd name="connsiteX3" fmla="*/ 121991 w 242232"/>
                <a:gd name="connsiteY3" fmla="*/ 242184 h 242183"/>
                <a:gd name="connsiteX4" fmla="*/ 120242 w 242232"/>
                <a:gd name="connsiteY4" fmla="*/ 242184 h 242183"/>
                <a:gd name="connsiteX5" fmla="*/ 0 w 242232"/>
                <a:gd name="connsiteY5" fmla="*/ 121942 h 242183"/>
                <a:gd name="connsiteX6" fmla="*/ 0 w 242232"/>
                <a:gd name="connsiteY6" fmla="*/ 120242 h 242183"/>
                <a:gd name="connsiteX7" fmla="*/ 120242 w 242232"/>
                <a:gd name="connsiteY7" fmla="*/ 0 h 2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232" h="242183">
                  <a:moveTo>
                    <a:pt x="121991" y="0"/>
                  </a:moveTo>
                  <a:cubicBezTo>
                    <a:pt x="188398" y="0"/>
                    <a:pt x="242233" y="53834"/>
                    <a:pt x="242233" y="120242"/>
                  </a:cubicBezTo>
                  <a:lnTo>
                    <a:pt x="242233" y="121942"/>
                  </a:lnTo>
                  <a:cubicBezTo>
                    <a:pt x="242233" y="188350"/>
                    <a:pt x="188398" y="242184"/>
                    <a:pt x="121991" y="242184"/>
                  </a:cubicBezTo>
                  <a:lnTo>
                    <a:pt x="120242" y="242184"/>
                  </a:lnTo>
                  <a:cubicBezTo>
                    <a:pt x="53834" y="242184"/>
                    <a:pt x="0" y="188350"/>
                    <a:pt x="0" y="121942"/>
                  </a:cubicBezTo>
                  <a:lnTo>
                    <a:pt x="0" y="120242"/>
                  </a:lnTo>
                  <a:cubicBezTo>
                    <a:pt x="0" y="53834"/>
                    <a:pt x="53834" y="0"/>
                    <a:pt x="120242" y="0"/>
                  </a:cubicBezTo>
                  <a:close/>
                </a:path>
              </a:pathLst>
            </a:custGeom>
            <a:solidFill>
              <a:srgbClr val="92D1D6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2E76EA6C-4091-5B5B-3959-CF4C568F4DEA}"/>
                </a:ext>
              </a:extLst>
            </p:cNvPr>
            <p:cNvSpPr/>
            <p:nvPr/>
          </p:nvSpPr>
          <p:spPr>
            <a:xfrm>
              <a:off x="972139" y="745560"/>
              <a:ext cx="242232" cy="242183"/>
            </a:xfrm>
            <a:custGeom>
              <a:avLst/>
              <a:gdLst>
                <a:gd name="connsiteX0" fmla="*/ 121991 w 242232"/>
                <a:gd name="connsiteY0" fmla="*/ 0 h 242183"/>
                <a:gd name="connsiteX1" fmla="*/ 242233 w 242232"/>
                <a:gd name="connsiteY1" fmla="*/ 120242 h 242183"/>
                <a:gd name="connsiteX2" fmla="*/ 242233 w 242232"/>
                <a:gd name="connsiteY2" fmla="*/ 121942 h 242183"/>
                <a:gd name="connsiteX3" fmla="*/ 121991 w 242232"/>
                <a:gd name="connsiteY3" fmla="*/ 242184 h 242183"/>
                <a:gd name="connsiteX4" fmla="*/ 120242 w 242232"/>
                <a:gd name="connsiteY4" fmla="*/ 242184 h 242183"/>
                <a:gd name="connsiteX5" fmla="*/ 0 w 242232"/>
                <a:gd name="connsiteY5" fmla="*/ 121942 h 242183"/>
                <a:gd name="connsiteX6" fmla="*/ 0 w 242232"/>
                <a:gd name="connsiteY6" fmla="*/ 120242 h 242183"/>
                <a:gd name="connsiteX7" fmla="*/ 120242 w 242232"/>
                <a:gd name="connsiteY7" fmla="*/ 0 h 2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232" h="242183">
                  <a:moveTo>
                    <a:pt x="121991" y="0"/>
                  </a:moveTo>
                  <a:cubicBezTo>
                    <a:pt x="188398" y="0"/>
                    <a:pt x="242233" y="53834"/>
                    <a:pt x="242233" y="120242"/>
                  </a:cubicBezTo>
                  <a:lnTo>
                    <a:pt x="242233" y="121942"/>
                  </a:lnTo>
                  <a:cubicBezTo>
                    <a:pt x="242233" y="188350"/>
                    <a:pt x="188398" y="242184"/>
                    <a:pt x="121991" y="242184"/>
                  </a:cubicBezTo>
                  <a:lnTo>
                    <a:pt x="120242" y="242184"/>
                  </a:lnTo>
                  <a:cubicBezTo>
                    <a:pt x="53834" y="242184"/>
                    <a:pt x="0" y="188350"/>
                    <a:pt x="0" y="121942"/>
                  </a:cubicBezTo>
                  <a:lnTo>
                    <a:pt x="0" y="120242"/>
                  </a:lnTo>
                  <a:cubicBezTo>
                    <a:pt x="0" y="53834"/>
                    <a:pt x="53834" y="0"/>
                    <a:pt x="120242" y="0"/>
                  </a:cubicBezTo>
                  <a:close/>
                </a:path>
              </a:pathLst>
            </a:custGeom>
            <a:solidFill>
              <a:srgbClr val="FF958C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4CBB9914-1812-2E68-161E-A580595167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508" y="0"/>
            <a:ext cx="5442492" cy="6858000"/>
          </a:xfrm>
          <a:custGeom>
            <a:avLst/>
            <a:gdLst>
              <a:gd name="connsiteX0" fmla="*/ 0 w 5442492"/>
              <a:gd name="connsiteY0" fmla="*/ 0 h 6858000"/>
              <a:gd name="connsiteX1" fmla="*/ 3453723 w 5442492"/>
              <a:gd name="connsiteY1" fmla="*/ 0 h 6858000"/>
              <a:gd name="connsiteX2" fmla="*/ 3454160 w 5442492"/>
              <a:gd name="connsiteY2" fmla="*/ 11 h 6858000"/>
              <a:gd name="connsiteX3" fmla="*/ 5442492 w 5442492"/>
              <a:gd name="connsiteY3" fmla="*/ 11 h 6858000"/>
              <a:gd name="connsiteX4" fmla="*/ 5442492 w 5442492"/>
              <a:gd name="connsiteY4" fmla="*/ 6858000 h 6858000"/>
              <a:gd name="connsiteX5" fmla="*/ 3330157 w 5442492"/>
              <a:gd name="connsiteY5" fmla="*/ 6858000 h 6858000"/>
              <a:gd name="connsiteX6" fmla="*/ 3330157 w 5442492"/>
              <a:gd name="connsiteY6" fmla="*/ 6856136 h 6858000"/>
              <a:gd name="connsiteX7" fmla="*/ 3229188 w 5442492"/>
              <a:gd name="connsiteY7" fmla="*/ 6853582 h 6858000"/>
              <a:gd name="connsiteX8" fmla="*/ 0 w 5442492"/>
              <a:gd name="connsiteY8" fmla="*/ 34526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492" h="6858000">
                <a:moveTo>
                  <a:pt x="0" y="0"/>
                </a:moveTo>
                <a:lnTo>
                  <a:pt x="3453723" y="0"/>
                </a:lnTo>
                <a:lnTo>
                  <a:pt x="3454160" y="11"/>
                </a:lnTo>
                <a:lnTo>
                  <a:pt x="5442492" y="11"/>
                </a:lnTo>
                <a:lnTo>
                  <a:pt x="5442492" y="6858000"/>
                </a:lnTo>
                <a:lnTo>
                  <a:pt x="3330157" y="6858000"/>
                </a:lnTo>
                <a:lnTo>
                  <a:pt x="3330157" y="6856136"/>
                </a:lnTo>
                <a:lnTo>
                  <a:pt x="3229188" y="6853582"/>
                </a:lnTo>
                <a:cubicBezTo>
                  <a:pt x="1431204" y="6762412"/>
                  <a:pt x="0" y="5275217"/>
                  <a:pt x="0" y="345268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36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vaalea v2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FAC0EA3-CAE2-611C-9463-DCE455DABA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7136" y="0"/>
            <a:ext cx="6874864" cy="6858000"/>
          </a:xfrm>
          <a:custGeom>
            <a:avLst/>
            <a:gdLst>
              <a:gd name="connsiteX0" fmla="*/ 29568 w 6874864"/>
              <a:gd name="connsiteY0" fmla="*/ 0 h 6858000"/>
              <a:gd name="connsiteX1" fmla="*/ 6874864 w 6874864"/>
              <a:gd name="connsiteY1" fmla="*/ 0 h 6858000"/>
              <a:gd name="connsiteX2" fmla="*/ 6874864 w 6874864"/>
              <a:gd name="connsiteY2" fmla="*/ 6858000 h 6858000"/>
              <a:gd name="connsiteX3" fmla="*/ 3499284 w 6874864"/>
              <a:gd name="connsiteY3" fmla="*/ 6858000 h 6858000"/>
              <a:gd name="connsiteX4" fmla="*/ 3116973 w 6874864"/>
              <a:gd name="connsiteY4" fmla="*/ 6617023 h 6858000"/>
              <a:gd name="connsiteX5" fmla="*/ 0 w 6874864"/>
              <a:gd name="connsiteY5" fmla="*/ 752188 h 6858000"/>
              <a:gd name="connsiteX6" fmla="*/ 0 w 6874864"/>
              <a:gd name="connsiteY6" fmla="*/ 650442 h 6858000"/>
              <a:gd name="connsiteX7" fmla="*/ 29568 w 687486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4864" h="6858000">
                <a:moveTo>
                  <a:pt x="29568" y="0"/>
                </a:moveTo>
                <a:lnTo>
                  <a:pt x="6874864" y="0"/>
                </a:lnTo>
                <a:lnTo>
                  <a:pt x="6874864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9378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F8BAAB4C-C0D5-08E3-E5D0-65A65D82D06E}"/>
              </a:ext>
            </a:extLst>
          </p:cNvPr>
          <p:cNvGrpSpPr/>
          <p:nvPr userDrawn="1"/>
        </p:nvGrpSpPr>
        <p:grpSpPr>
          <a:xfrm>
            <a:off x="711980" y="745560"/>
            <a:ext cx="2667763" cy="501662"/>
            <a:chOff x="711980" y="745560"/>
            <a:chExt cx="2667763" cy="501662"/>
          </a:xfrm>
        </p:grpSpPr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E73A926-9B65-82D8-9FC0-22293A4404A5}"/>
                </a:ext>
              </a:extLst>
            </p:cNvPr>
            <p:cNvSpPr/>
            <p:nvPr/>
          </p:nvSpPr>
          <p:spPr>
            <a:xfrm>
              <a:off x="1352589" y="1037929"/>
              <a:ext cx="2027154" cy="202394"/>
            </a:xfrm>
            <a:custGeom>
              <a:avLst/>
              <a:gdLst>
                <a:gd name="connsiteX0" fmla="*/ 1919690 w 2027154"/>
                <a:gd name="connsiteY0" fmla="*/ 107124 h 202394"/>
                <a:gd name="connsiteX1" fmla="*/ 1933099 w 2027154"/>
                <a:gd name="connsiteY1" fmla="*/ 92112 h 202394"/>
                <a:gd name="connsiteX2" fmla="*/ 1952241 w 2027154"/>
                <a:gd name="connsiteY2" fmla="*/ 86623 h 202394"/>
                <a:gd name="connsiteX3" fmla="*/ 1971091 w 2027154"/>
                <a:gd name="connsiteY3" fmla="*/ 91967 h 202394"/>
                <a:gd name="connsiteX4" fmla="*/ 1984596 w 2027154"/>
                <a:gd name="connsiteY4" fmla="*/ 106979 h 202394"/>
                <a:gd name="connsiteX5" fmla="*/ 1989649 w 2027154"/>
                <a:gd name="connsiteY5" fmla="*/ 128695 h 202394"/>
                <a:gd name="connsiteX6" fmla="*/ 1984596 w 2027154"/>
                <a:gd name="connsiteY6" fmla="*/ 150557 h 202394"/>
                <a:gd name="connsiteX7" fmla="*/ 1971091 w 2027154"/>
                <a:gd name="connsiteY7" fmla="*/ 165569 h 202394"/>
                <a:gd name="connsiteX8" fmla="*/ 1952241 w 2027154"/>
                <a:gd name="connsiteY8" fmla="*/ 171059 h 202394"/>
                <a:gd name="connsiteX9" fmla="*/ 1933099 w 2027154"/>
                <a:gd name="connsiteY9" fmla="*/ 165715 h 202394"/>
                <a:gd name="connsiteX10" fmla="*/ 1919690 w 2027154"/>
                <a:gd name="connsiteY10" fmla="*/ 150849 h 202394"/>
                <a:gd name="connsiteX11" fmla="*/ 1914783 w 2027154"/>
                <a:gd name="connsiteY11" fmla="*/ 128987 h 202394"/>
                <a:gd name="connsiteX12" fmla="*/ 1919690 w 2027154"/>
                <a:gd name="connsiteY12" fmla="*/ 107124 h 202394"/>
                <a:gd name="connsiteX13" fmla="*/ 1983673 w 2027154"/>
                <a:gd name="connsiteY13" fmla="*/ 196419 h 202394"/>
                <a:gd name="connsiteX14" fmla="*/ 2007333 w 2027154"/>
                <a:gd name="connsiteY14" fmla="*/ 180338 h 202394"/>
                <a:gd name="connsiteX15" fmla="*/ 2022102 w 2027154"/>
                <a:gd name="connsiteY15" fmla="*/ 156824 h 202394"/>
                <a:gd name="connsiteX16" fmla="*/ 2027155 w 2027154"/>
                <a:gd name="connsiteY16" fmla="*/ 128987 h 202394"/>
                <a:gd name="connsiteX17" fmla="*/ 2022102 w 2027154"/>
                <a:gd name="connsiteY17" fmla="*/ 100906 h 202394"/>
                <a:gd name="connsiteX18" fmla="*/ 2007187 w 2027154"/>
                <a:gd name="connsiteY18" fmla="*/ 77392 h 202394"/>
                <a:gd name="connsiteX19" fmla="*/ 1983528 w 2027154"/>
                <a:gd name="connsiteY19" fmla="*/ 61311 h 202394"/>
                <a:gd name="connsiteX20" fmla="*/ 1952241 w 2027154"/>
                <a:gd name="connsiteY20" fmla="*/ 55481 h 202394"/>
                <a:gd name="connsiteX21" fmla="*/ 1920808 w 2027154"/>
                <a:gd name="connsiteY21" fmla="*/ 61311 h 202394"/>
                <a:gd name="connsiteX22" fmla="*/ 1897148 w 2027154"/>
                <a:gd name="connsiteY22" fmla="*/ 77392 h 202394"/>
                <a:gd name="connsiteX23" fmla="*/ 1882233 w 2027154"/>
                <a:gd name="connsiteY23" fmla="*/ 100906 h 202394"/>
                <a:gd name="connsiteX24" fmla="*/ 1877035 w 2027154"/>
                <a:gd name="connsiteY24" fmla="*/ 128987 h 202394"/>
                <a:gd name="connsiteX25" fmla="*/ 1882233 w 2027154"/>
                <a:gd name="connsiteY25" fmla="*/ 156824 h 202394"/>
                <a:gd name="connsiteX26" fmla="*/ 1897148 w 2027154"/>
                <a:gd name="connsiteY26" fmla="*/ 180338 h 202394"/>
                <a:gd name="connsiteX27" fmla="*/ 1920808 w 2027154"/>
                <a:gd name="connsiteY27" fmla="*/ 196419 h 202394"/>
                <a:gd name="connsiteX28" fmla="*/ 1952241 w 2027154"/>
                <a:gd name="connsiteY28" fmla="*/ 202249 h 202394"/>
                <a:gd name="connsiteX29" fmla="*/ 1983673 w 2027154"/>
                <a:gd name="connsiteY29" fmla="*/ 196419 h 202394"/>
                <a:gd name="connsiteX30" fmla="*/ 1858768 w 2027154"/>
                <a:gd name="connsiteY30" fmla="*/ 163383 h 202394"/>
                <a:gd name="connsiteX31" fmla="*/ 1850023 w 2027154"/>
                <a:gd name="connsiteY31" fmla="*/ 166687 h 202394"/>
                <a:gd name="connsiteX32" fmla="*/ 1838800 w 2027154"/>
                <a:gd name="connsiteY32" fmla="*/ 168581 h 202394"/>
                <a:gd name="connsiteX33" fmla="*/ 1829230 w 2027154"/>
                <a:gd name="connsiteY33" fmla="*/ 165326 h 202394"/>
                <a:gd name="connsiteX34" fmla="*/ 1825149 w 2027154"/>
                <a:gd name="connsiteY34" fmla="*/ 154784 h 202394"/>
                <a:gd name="connsiteX35" fmla="*/ 1825149 w 2027154"/>
                <a:gd name="connsiteY35" fmla="*/ 85748 h 202394"/>
                <a:gd name="connsiteX36" fmla="*/ 1855221 w 2027154"/>
                <a:gd name="connsiteY36" fmla="*/ 85748 h 202394"/>
                <a:gd name="connsiteX37" fmla="*/ 1855221 w 2027154"/>
                <a:gd name="connsiteY37" fmla="*/ 57619 h 202394"/>
                <a:gd name="connsiteX38" fmla="*/ 1825149 w 2027154"/>
                <a:gd name="connsiteY38" fmla="*/ 57619 h 202394"/>
                <a:gd name="connsiteX39" fmla="*/ 1825149 w 2027154"/>
                <a:gd name="connsiteY39" fmla="*/ 11174 h 202394"/>
                <a:gd name="connsiteX40" fmla="*/ 1788517 w 2027154"/>
                <a:gd name="connsiteY40" fmla="*/ 11174 h 202394"/>
                <a:gd name="connsiteX41" fmla="*/ 1788517 w 2027154"/>
                <a:gd name="connsiteY41" fmla="*/ 57619 h 202394"/>
                <a:gd name="connsiteX42" fmla="*/ 1769667 w 2027154"/>
                <a:gd name="connsiteY42" fmla="*/ 57619 h 202394"/>
                <a:gd name="connsiteX43" fmla="*/ 1769667 w 2027154"/>
                <a:gd name="connsiteY43" fmla="*/ 85748 h 202394"/>
                <a:gd name="connsiteX44" fmla="*/ 1788517 w 2027154"/>
                <a:gd name="connsiteY44" fmla="*/ 85748 h 202394"/>
                <a:gd name="connsiteX45" fmla="*/ 1788517 w 2027154"/>
                <a:gd name="connsiteY45" fmla="*/ 167221 h 202394"/>
                <a:gd name="connsiteX46" fmla="*/ 1793570 w 2027154"/>
                <a:gd name="connsiteY46" fmla="*/ 187383 h 202394"/>
                <a:gd name="connsiteX47" fmla="*/ 1807124 w 2027154"/>
                <a:gd name="connsiteY47" fmla="*/ 198605 h 202394"/>
                <a:gd name="connsiteX48" fmla="*/ 1825732 w 2027154"/>
                <a:gd name="connsiteY48" fmla="*/ 202103 h 202394"/>
                <a:gd name="connsiteX49" fmla="*/ 1840889 w 2027154"/>
                <a:gd name="connsiteY49" fmla="*/ 200597 h 202394"/>
                <a:gd name="connsiteX50" fmla="*/ 1854978 w 2027154"/>
                <a:gd name="connsiteY50" fmla="*/ 196662 h 202394"/>
                <a:gd name="connsiteX51" fmla="*/ 1866201 w 2027154"/>
                <a:gd name="connsiteY51" fmla="*/ 192290 h 202394"/>
                <a:gd name="connsiteX52" fmla="*/ 1858816 w 2027154"/>
                <a:gd name="connsiteY52" fmla="*/ 163334 h 202394"/>
                <a:gd name="connsiteX53" fmla="*/ 1737992 w 2027154"/>
                <a:gd name="connsiteY53" fmla="*/ 190395 h 202394"/>
                <a:gd name="connsiteX54" fmla="*/ 1753587 w 2027154"/>
                <a:gd name="connsiteY54" fmla="*/ 157553 h 202394"/>
                <a:gd name="connsiteX55" fmla="*/ 1747562 w 2027154"/>
                <a:gd name="connsiteY55" fmla="*/ 137246 h 202394"/>
                <a:gd name="connsiteX56" fmla="*/ 1729684 w 2027154"/>
                <a:gd name="connsiteY56" fmla="*/ 124711 h 202394"/>
                <a:gd name="connsiteX57" fmla="*/ 1700583 w 2027154"/>
                <a:gd name="connsiteY57" fmla="*/ 114752 h 202394"/>
                <a:gd name="connsiteX58" fmla="*/ 1686251 w 2027154"/>
                <a:gd name="connsiteY58" fmla="*/ 109894 h 202394"/>
                <a:gd name="connsiteX59" fmla="*/ 1677506 w 2027154"/>
                <a:gd name="connsiteY59" fmla="*/ 104938 h 202394"/>
                <a:gd name="connsiteX60" fmla="*/ 1674640 w 2027154"/>
                <a:gd name="connsiteY60" fmla="*/ 97019 h 202394"/>
                <a:gd name="connsiteX61" fmla="*/ 1677798 w 2027154"/>
                <a:gd name="connsiteY61" fmla="*/ 88274 h 202394"/>
                <a:gd name="connsiteX62" fmla="*/ 1686008 w 2027154"/>
                <a:gd name="connsiteY62" fmla="*/ 83853 h 202394"/>
                <a:gd name="connsiteX63" fmla="*/ 1696794 w 2027154"/>
                <a:gd name="connsiteY63" fmla="*/ 82493 h 202394"/>
                <a:gd name="connsiteX64" fmla="*/ 1716761 w 2027154"/>
                <a:gd name="connsiteY64" fmla="*/ 86477 h 202394"/>
                <a:gd name="connsiteX65" fmla="*/ 1737506 w 2027154"/>
                <a:gd name="connsiteY65" fmla="*/ 98914 h 202394"/>
                <a:gd name="connsiteX66" fmla="*/ 1752275 w 2027154"/>
                <a:gd name="connsiteY66" fmla="*/ 75692 h 202394"/>
                <a:gd name="connsiteX67" fmla="*/ 1727401 w 2027154"/>
                <a:gd name="connsiteY67" fmla="*/ 60242 h 202394"/>
                <a:gd name="connsiteX68" fmla="*/ 1698445 w 2027154"/>
                <a:gd name="connsiteY68" fmla="*/ 55481 h 202394"/>
                <a:gd name="connsiteX69" fmla="*/ 1667984 w 2027154"/>
                <a:gd name="connsiteY69" fmla="*/ 61165 h 202394"/>
                <a:gd name="connsiteX70" fmla="*/ 1647774 w 2027154"/>
                <a:gd name="connsiteY70" fmla="*/ 76955 h 202394"/>
                <a:gd name="connsiteX71" fmla="*/ 1640535 w 2027154"/>
                <a:gd name="connsiteY71" fmla="*/ 101100 h 202394"/>
                <a:gd name="connsiteX72" fmla="*/ 1645879 w 2027154"/>
                <a:gd name="connsiteY72" fmla="*/ 120145 h 202394"/>
                <a:gd name="connsiteX73" fmla="*/ 1661863 w 2027154"/>
                <a:gd name="connsiteY73" fmla="*/ 132436 h 202394"/>
                <a:gd name="connsiteX74" fmla="*/ 1688389 w 2027154"/>
                <a:gd name="connsiteY74" fmla="*/ 142444 h 202394"/>
                <a:gd name="connsiteX75" fmla="*/ 1704664 w 2027154"/>
                <a:gd name="connsiteY75" fmla="*/ 147302 h 202394"/>
                <a:gd name="connsiteX76" fmla="*/ 1714915 w 2027154"/>
                <a:gd name="connsiteY76" fmla="*/ 152306 h 202394"/>
                <a:gd name="connsiteX77" fmla="*/ 1718461 w 2027154"/>
                <a:gd name="connsiteY77" fmla="*/ 160274 h 202394"/>
                <a:gd name="connsiteX78" fmla="*/ 1712049 w 2027154"/>
                <a:gd name="connsiteY78" fmla="*/ 171351 h 202394"/>
                <a:gd name="connsiteX79" fmla="*/ 1694947 w 2027154"/>
                <a:gd name="connsiteY79" fmla="*/ 175043 h 202394"/>
                <a:gd name="connsiteX80" fmla="*/ 1671045 w 2027154"/>
                <a:gd name="connsiteY80" fmla="*/ 170136 h 202394"/>
                <a:gd name="connsiteX81" fmla="*/ 1645782 w 2027154"/>
                <a:gd name="connsiteY81" fmla="*/ 154833 h 202394"/>
                <a:gd name="connsiteX82" fmla="*/ 1632665 w 2027154"/>
                <a:gd name="connsiteY82" fmla="*/ 178589 h 202394"/>
                <a:gd name="connsiteX83" fmla="*/ 1661377 w 2027154"/>
                <a:gd name="connsiteY83" fmla="*/ 196371 h 202394"/>
                <a:gd name="connsiteX84" fmla="*/ 1696356 w 2027154"/>
                <a:gd name="connsiteY84" fmla="*/ 202395 h 202394"/>
                <a:gd name="connsiteX85" fmla="*/ 1738186 w 2027154"/>
                <a:gd name="connsiteY85" fmla="*/ 190589 h 202394"/>
                <a:gd name="connsiteX86" fmla="*/ 1550269 w 2027154"/>
                <a:gd name="connsiteY86" fmla="*/ 172371 h 202394"/>
                <a:gd name="connsiteX87" fmla="*/ 1534139 w 2027154"/>
                <a:gd name="connsiteY87" fmla="*/ 175432 h 202394"/>
                <a:gd name="connsiteX88" fmla="*/ 1520487 w 2027154"/>
                <a:gd name="connsiteY88" fmla="*/ 172517 h 202394"/>
                <a:gd name="connsiteX89" fmla="*/ 1511743 w 2027154"/>
                <a:gd name="connsiteY89" fmla="*/ 164792 h 202394"/>
                <a:gd name="connsiteX90" fmla="*/ 1508731 w 2027154"/>
                <a:gd name="connsiteY90" fmla="*/ 154687 h 202394"/>
                <a:gd name="connsiteX91" fmla="*/ 1517864 w 2027154"/>
                <a:gd name="connsiteY91" fmla="*/ 138849 h 202394"/>
                <a:gd name="connsiteX92" fmla="*/ 1541232 w 2027154"/>
                <a:gd name="connsiteY92" fmla="*/ 132873 h 202394"/>
                <a:gd name="connsiteX93" fmla="*/ 1555710 w 2027154"/>
                <a:gd name="connsiteY93" fmla="*/ 134331 h 202394"/>
                <a:gd name="connsiteX94" fmla="*/ 1569945 w 2027154"/>
                <a:gd name="connsiteY94" fmla="*/ 138460 h 202394"/>
                <a:gd name="connsiteX95" fmla="*/ 1569945 w 2027154"/>
                <a:gd name="connsiteY95" fmla="*/ 152598 h 202394"/>
                <a:gd name="connsiteX96" fmla="*/ 1568050 w 2027154"/>
                <a:gd name="connsiteY96" fmla="*/ 158476 h 202394"/>
                <a:gd name="connsiteX97" fmla="*/ 1563143 w 2027154"/>
                <a:gd name="connsiteY97" fmla="*/ 164841 h 202394"/>
                <a:gd name="connsiteX98" fmla="*/ 1550317 w 2027154"/>
                <a:gd name="connsiteY98" fmla="*/ 172419 h 202394"/>
                <a:gd name="connsiteX99" fmla="*/ 1480407 w 2027154"/>
                <a:gd name="connsiteY99" fmla="*/ 180484 h 202394"/>
                <a:gd name="connsiteX100" fmla="*/ 1498188 w 2027154"/>
                <a:gd name="connsiteY100" fmla="*/ 196419 h 202394"/>
                <a:gd name="connsiteX101" fmla="*/ 1523743 w 2027154"/>
                <a:gd name="connsiteY101" fmla="*/ 202200 h 202394"/>
                <a:gd name="connsiteX102" fmla="*/ 1552163 w 2027154"/>
                <a:gd name="connsiteY102" fmla="*/ 195642 h 202394"/>
                <a:gd name="connsiteX103" fmla="*/ 1575386 w 2027154"/>
                <a:gd name="connsiteY103" fmla="*/ 177083 h 202394"/>
                <a:gd name="connsiteX104" fmla="*/ 1576212 w 2027154"/>
                <a:gd name="connsiteY104" fmla="*/ 184468 h 202394"/>
                <a:gd name="connsiteX105" fmla="*/ 1583159 w 2027154"/>
                <a:gd name="connsiteY105" fmla="*/ 196516 h 202394"/>
                <a:gd name="connsiteX106" fmla="*/ 1599677 w 2027154"/>
                <a:gd name="connsiteY106" fmla="*/ 201423 h 202394"/>
                <a:gd name="connsiteX107" fmla="*/ 1606382 w 2027154"/>
                <a:gd name="connsiteY107" fmla="*/ 200889 h 202394"/>
                <a:gd name="connsiteX108" fmla="*/ 1615272 w 2027154"/>
                <a:gd name="connsiteY108" fmla="*/ 199528 h 202394"/>
                <a:gd name="connsiteX109" fmla="*/ 1615272 w 2027154"/>
                <a:gd name="connsiteY109" fmla="*/ 169747 h 202394"/>
                <a:gd name="connsiteX110" fmla="*/ 1608568 w 2027154"/>
                <a:gd name="connsiteY110" fmla="*/ 166784 h 202394"/>
                <a:gd name="connsiteX111" fmla="*/ 1606527 w 2027154"/>
                <a:gd name="connsiteY111" fmla="*/ 158719 h 202394"/>
                <a:gd name="connsiteX112" fmla="*/ 1606527 w 2027154"/>
                <a:gd name="connsiteY112" fmla="*/ 113732 h 202394"/>
                <a:gd name="connsiteX113" fmla="*/ 1589426 w 2027154"/>
                <a:gd name="connsiteY113" fmla="*/ 70639 h 202394"/>
                <a:gd name="connsiteX114" fmla="*/ 1541718 w 2027154"/>
                <a:gd name="connsiteY114" fmla="*/ 55530 h 202394"/>
                <a:gd name="connsiteX115" fmla="*/ 1510431 w 2027154"/>
                <a:gd name="connsiteY115" fmla="*/ 60194 h 202394"/>
                <a:gd name="connsiteX116" fmla="*/ 1481330 w 2027154"/>
                <a:gd name="connsiteY116" fmla="*/ 74137 h 202394"/>
                <a:gd name="connsiteX117" fmla="*/ 1493087 w 2027154"/>
                <a:gd name="connsiteY117" fmla="*/ 98185 h 202394"/>
                <a:gd name="connsiteX118" fmla="*/ 1515483 w 2027154"/>
                <a:gd name="connsiteY118" fmla="*/ 86137 h 202394"/>
                <a:gd name="connsiteX119" fmla="*/ 1537880 w 2027154"/>
                <a:gd name="connsiteY119" fmla="*/ 82056 h 202394"/>
                <a:gd name="connsiteX120" fmla="*/ 1561783 w 2027154"/>
                <a:gd name="connsiteY120" fmla="*/ 89295 h 202394"/>
                <a:gd name="connsiteX121" fmla="*/ 1569847 w 2027154"/>
                <a:gd name="connsiteY121" fmla="*/ 109942 h 202394"/>
                <a:gd name="connsiteX122" fmla="*/ 1569847 w 2027154"/>
                <a:gd name="connsiteY122" fmla="*/ 117570 h 202394"/>
                <a:gd name="connsiteX123" fmla="*/ 1553718 w 2027154"/>
                <a:gd name="connsiteY123" fmla="*/ 113197 h 202394"/>
                <a:gd name="connsiteX124" fmla="*/ 1535402 w 2027154"/>
                <a:gd name="connsiteY124" fmla="*/ 111837 h 202394"/>
                <a:gd name="connsiteX125" fmla="*/ 1503435 w 2027154"/>
                <a:gd name="connsiteY125" fmla="*/ 117521 h 202394"/>
                <a:gd name="connsiteX126" fmla="*/ 1481719 w 2027154"/>
                <a:gd name="connsiteY126" fmla="*/ 133602 h 202394"/>
                <a:gd name="connsiteX127" fmla="*/ 1473945 w 2027154"/>
                <a:gd name="connsiteY127" fmla="*/ 157747 h 202394"/>
                <a:gd name="connsiteX128" fmla="*/ 1480358 w 2027154"/>
                <a:gd name="connsiteY128" fmla="*/ 180581 h 202394"/>
                <a:gd name="connsiteX129" fmla="*/ 1461411 w 2027154"/>
                <a:gd name="connsiteY129" fmla="*/ 54655 h 202394"/>
                <a:gd name="connsiteX130" fmla="*/ 1458691 w 2027154"/>
                <a:gd name="connsiteY130" fmla="*/ 54364 h 202394"/>
                <a:gd name="connsiteX131" fmla="*/ 1454027 w 2027154"/>
                <a:gd name="connsiteY131" fmla="*/ 54364 h 202394"/>
                <a:gd name="connsiteX132" fmla="*/ 1429152 w 2027154"/>
                <a:gd name="connsiteY132" fmla="*/ 63643 h 202394"/>
                <a:gd name="connsiteX133" fmla="*/ 1409768 w 2027154"/>
                <a:gd name="connsiteY133" fmla="*/ 86866 h 202394"/>
                <a:gd name="connsiteX134" fmla="*/ 1409768 w 2027154"/>
                <a:gd name="connsiteY134" fmla="*/ 57619 h 202394"/>
                <a:gd name="connsiteX135" fmla="*/ 1376149 w 2027154"/>
                <a:gd name="connsiteY135" fmla="*/ 57619 h 202394"/>
                <a:gd name="connsiteX136" fmla="*/ 1376149 w 2027154"/>
                <a:gd name="connsiteY136" fmla="*/ 199431 h 202394"/>
                <a:gd name="connsiteX137" fmla="*/ 1412780 w 2027154"/>
                <a:gd name="connsiteY137" fmla="*/ 199431 h 202394"/>
                <a:gd name="connsiteX138" fmla="*/ 1412780 w 2027154"/>
                <a:gd name="connsiteY138" fmla="*/ 112809 h 202394"/>
                <a:gd name="connsiteX139" fmla="*/ 1431630 w 2027154"/>
                <a:gd name="connsiteY139" fmla="*/ 94347 h 202394"/>
                <a:gd name="connsiteX140" fmla="*/ 1461411 w 2027154"/>
                <a:gd name="connsiteY140" fmla="*/ 87934 h 202394"/>
                <a:gd name="connsiteX141" fmla="*/ 1461411 w 2027154"/>
                <a:gd name="connsiteY141" fmla="*/ 54607 h 202394"/>
                <a:gd name="connsiteX142" fmla="*/ 1340392 w 2027154"/>
                <a:gd name="connsiteY142" fmla="*/ 0 h 202394"/>
                <a:gd name="connsiteX143" fmla="*/ 1303761 w 2027154"/>
                <a:gd name="connsiteY143" fmla="*/ 0 h 202394"/>
                <a:gd name="connsiteX144" fmla="*/ 1303761 w 2027154"/>
                <a:gd name="connsiteY144" fmla="*/ 36340 h 202394"/>
                <a:gd name="connsiteX145" fmla="*/ 1340392 w 2027154"/>
                <a:gd name="connsiteY145" fmla="*/ 36340 h 202394"/>
                <a:gd name="connsiteX146" fmla="*/ 1340392 w 2027154"/>
                <a:gd name="connsiteY146" fmla="*/ 0 h 202394"/>
                <a:gd name="connsiteX147" fmla="*/ 1340392 w 2027154"/>
                <a:gd name="connsiteY147" fmla="*/ 56259 h 202394"/>
                <a:gd name="connsiteX148" fmla="*/ 1303761 w 2027154"/>
                <a:gd name="connsiteY148" fmla="*/ 56259 h 202394"/>
                <a:gd name="connsiteX149" fmla="*/ 1303761 w 2027154"/>
                <a:gd name="connsiteY149" fmla="*/ 199431 h 202394"/>
                <a:gd name="connsiteX150" fmla="*/ 1340392 w 2027154"/>
                <a:gd name="connsiteY150" fmla="*/ 199431 h 202394"/>
                <a:gd name="connsiteX151" fmla="*/ 1340392 w 2027154"/>
                <a:gd name="connsiteY151" fmla="*/ 56259 h 202394"/>
                <a:gd name="connsiteX152" fmla="*/ 1229138 w 2027154"/>
                <a:gd name="connsiteY152" fmla="*/ 199480 h 202394"/>
                <a:gd name="connsiteX153" fmla="*/ 1281607 w 2027154"/>
                <a:gd name="connsiteY153" fmla="*/ 57667 h 202394"/>
                <a:gd name="connsiteX154" fmla="*/ 1246919 w 2027154"/>
                <a:gd name="connsiteY154" fmla="*/ 57667 h 202394"/>
                <a:gd name="connsiteX155" fmla="*/ 1210580 w 2027154"/>
                <a:gd name="connsiteY155" fmla="*/ 166492 h 202394"/>
                <a:gd name="connsiteX156" fmla="*/ 1174531 w 2027154"/>
                <a:gd name="connsiteY156" fmla="*/ 57667 h 202394"/>
                <a:gd name="connsiteX157" fmla="*/ 1136540 w 2027154"/>
                <a:gd name="connsiteY157" fmla="*/ 57667 h 202394"/>
                <a:gd name="connsiteX158" fmla="*/ 1189300 w 2027154"/>
                <a:gd name="connsiteY158" fmla="*/ 199480 h 202394"/>
                <a:gd name="connsiteX159" fmla="*/ 1229187 w 2027154"/>
                <a:gd name="connsiteY159" fmla="*/ 199480 h 202394"/>
                <a:gd name="connsiteX160" fmla="*/ 1062743 w 2027154"/>
                <a:gd name="connsiteY160" fmla="*/ 172371 h 202394"/>
                <a:gd name="connsiteX161" fmla="*/ 1046614 w 2027154"/>
                <a:gd name="connsiteY161" fmla="*/ 175432 h 202394"/>
                <a:gd name="connsiteX162" fmla="*/ 1032962 w 2027154"/>
                <a:gd name="connsiteY162" fmla="*/ 172517 h 202394"/>
                <a:gd name="connsiteX163" fmla="*/ 1024217 w 2027154"/>
                <a:gd name="connsiteY163" fmla="*/ 164792 h 202394"/>
                <a:gd name="connsiteX164" fmla="*/ 1021205 w 2027154"/>
                <a:gd name="connsiteY164" fmla="*/ 154687 h 202394"/>
                <a:gd name="connsiteX165" fmla="*/ 1030338 w 2027154"/>
                <a:gd name="connsiteY165" fmla="*/ 138849 h 202394"/>
                <a:gd name="connsiteX166" fmla="*/ 1053707 w 2027154"/>
                <a:gd name="connsiteY166" fmla="*/ 132873 h 202394"/>
                <a:gd name="connsiteX167" fmla="*/ 1068184 w 2027154"/>
                <a:gd name="connsiteY167" fmla="*/ 134331 h 202394"/>
                <a:gd name="connsiteX168" fmla="*/ 1082419 w 2027154"/>
                <a:gd name="connsiteY168" fmla="*/ 138460 h 202394"/>
                <a:gd name="connsiteX169" fmla="*/ 1082419 w 2027154"/>
                <a:gd name="connsiteY169" fmla="*/ 152598 h 202394"/>
                <a:gd name="connsiteX170" fmla="*/ 1080524 w 2027154"/>
                <a:gd name="connsiteY170" fmla="*/ 158476 h 202394"/>
                <a:gd name="connsiteX171" fmla="*/ 1075617 w 2027154"/>
                <a:gd name="connsiteY171" fmla="*/ 164841 h 202394"/>
                <a:gd name="connsiteX172" fmla="*/ 1062792 w 2027154"/>
                <a:gd name="connsiteY172" fmla="*/ 172419 h 202394"/>
                <a:gd name="connsiteX173" fmla="*/ 992881 w 2027154"/>
                <a:gd name="connsiteY173" fmla="*/ 180484 h 202394"/>
                <a:gd name="connsiteX174" fmla="*/ 1010663 w 2027154"/>
                <a:gd name="connsiteY174" fmla="*/ 196419 h 202394"/>
                <a:gd name="connsiteX175" fmla="*/ 1036217 w 2027154"/>
                <a:gd name="connsiteY175" fmla="*/ 202200 h 202394"/>
                <a:gd name="connsiteX176" fmla="*/ 1064638 w 2027154"/>
                <a:gd name="connsiteY176" fmla="*/ 195642 h 202394"/>
                <a:gd name="connsiteX177" fmla="*/ 1087860 w 2027154"/>
                <a:gd name="connsiteY177" fmla="*/ 177083 h 202394"/>
                <a:gd name="connsiteX178" fmla="*/ 1088686 w 2027154"/>
                <a:gd name="connsiteY178" fmla="*/ 184468 h 202394"/>
                <a:gd name="connsiteX179" fmla="*/ 1095633 w 2027154"/>
                <a:gd name="connsiteY179" fmla="*/ 196516 h 202394"/>
                <a:gd name="connsiteX180" fmla="*/ 1112151 w 2027154"/>
                <a:gd name="connsiteY180" fmla="*/ 201423 h 202394"/>
                <a:gd name="connsiteX181" fmla="*/ 1118856 w 2027154"/>
                <a:gd name="connsiteY181" fmla="*/ 200889 h 202394"/>
                <a:gd name="connsiteX182" fmla="*/ 1127746 w 2027154"/>
                <a:gd name="connsiteY182" fmla="*/ 199528 h 202394"/>
                <a:gd name="connsiteX183" fmla="*/ 1127746 w 2027154"/>
                <a:gd name="connsiteY183" fmla="*/ 169747 h 202394"/>
                <a:gd name="connsiteX184" fmla="*/ 1121042 w 2027154"/>
                <a:gd name="connsiteY184" fmla="*/ 166784 h 202394"/>
                <a:gd name="connsiteX185" fmla="*/ 1119002 w 2027154"/>
                <a:gd name="connsiteY185" fmla="*/ 158719 h 202394"/>
                <a:gd name="connsiteX186" fmla="*/ 1119002 w 2027154"/>
                <a:gd name="connsiteY186" fmla="*/ 113732 h 202394"/>
                <a:gd name="connsiteX187" fmla="*/ 1101901 w 2027154"/>
                <a:gd name="connsiteY187" fmla="*/ 70639 h 202394"/>
                <a:gd name="connsiteX188" fmla="*/ 1054192 w 2027154"/>
                <a:gd name="connsiteY188" fmla="*/ 55530 h 202394"/>
                <a:gd name="connsiteX189" fmla="*/ 1022905 w 2027154"/>
                <a:gd name="connsiteY189" fmla="*/ 60194 h 202394"/>
                <a:gd name="connsiteX190" fmla="*/ 993804 w 2027154"/>
                <a:gd name="connsiteY190" fmla="*/ 74137 h 202394"/>
                <a:gd name="connsiteX191" fmla="*/ 1005561 w 2027154"/>
                <a:gd name="connsiteY191" fmla="*/ 98185 h 202394"/>
                <a:gd name="connsiteX192" fmla="*/ 1027958 w 2027154"/>
                <a:gd name="connsiteY192" fmla="*/ 86137 h 202394"/>
                <a:gd name="connsiteX193" fmla="*/ 1050354 w 2027154"/>
                <a:gd name="connsiteY193" fmla="*/ 82056 h 202394"/>
                <a:gd name="connsiteX194" fmla="*/ 1074257 w 2027154"/>
                <a:gd name="connsiteY194" fmla="*/ 89295 h 202394"/>
                <a:gd name="connsiteX195" fmla="*/ 1082322 w 2027154"/>
                <a:gd name="connsiteY195" fmla="*/ 109942 h 202394"/>
                <a:gd name="connsiteX196" fmla="*/ 1082322 w 2027154"/>
                <a:gd name="connsiteY196" fmla="*/ 117570 h 202394"/>
                <a:gd name="connsiteX197" fmla="*/ 1066192 w 2027154"/>
                <a:gd name="connsiteY197" fmla="*/ 113197 h 202394"/>
                <a:gd name="connsiteX198" fmla="*/ 1047877 w 2027154"/>
                <a:gd name="connsiteY198" fmla="*/ 111837 h 202394"/>
                <a:gd name="connsiteX199" fmla="*/ 1015909 w 2027154"/>
                <a:gd name="connsiteY199" fmla="*/ 117521 h 202394"/>
                <a:gd name="connsiteX200" fmla="*/ 994193 w 2027154"/>
                <a:gd name="connsiteY200" fmla="*/ 133602 h 202394"/>
                <a:gd name="connsiteX201" fmla="*/ 986420 w 2027154"/>
                <a:gd name="connsiteY201" fmla="*/ 157747 h 202394"/>
                <a:gd name="connsiteX202" fmla="*/ 992833 w 2027154"/>
                <a:gd name="connsiteY202" fmla="*/ 180581 h 202394"/>
                <a:gd name="connsiteX203" fmla="*/ 967084 w 2027154"/>
                <a:gd name="connsiteY203" fmla="*/ 163383 h 202394"/>
                <a:gd name="connsiteX204" fmla="*/ 958339 w 2027154"/>
                <a:gd name="connsiteY204" fmla="*/ 166687 h 202394"/>
                <a:gd name="connsiteX205" fmla="*/ 947116 w 2027154"/>
                <a:gd name="connsiteY205" fmla="*/ 168581 h 202394"/>
                <a:gd name="connsiteX206" fmla="*/ 937546 w 2027154"/>
                <a:gd name="connsiteY206" fmla="*/ 165326 h 202394"/>
                <a:gd name="connsiteX207" fmla="*/ 933465 w 2027154"/>
                <a:gd name="connsiteY207" fmla="*/ 154784 h 202394"/>
                <a:gd name="connsiteX208" fmla="*/ 933465 w 2027154"/>
                <a:gd name="connsiteY208" fmla="*/ 85748 h 202394"/>
                <a:gd name="connsiteX209" fmla="*/ 963537 w 2027154"/>
                <a:gd name="connsiteY209" fmla="*/ 85748 h 202394"/>
                <a:gd name="connsiteX210" fmla="*/ 963537 w 2027154"/>
                <a:gd name="connsiteY210" fmla="*/ 57619 h 202394"/>
                <a:gd name="connsiteX211" fmla="*/ 933465 w 2027154"/>
                <a:gd name="connsiteY211" fmla="*/ 57619 h 202394"/>
                <a:gd name="connsiteX212" fmla="*/ 933465 w 2027154"/>
                <a:gd name="connsiteY212" fmla="*/ 11174 h 202394"/>
                <a:gd name="connsiteX213" fmla="*/ 896834 w 2027154"/>
                <a:gd name="connsiteY213" fmla="*/ 11174 h 202394"/>
                <a:gd name="connsiteX214" fmla="*/ 896834 w 2027154"/>
                <a:gd name="connsiteY214" fmla="*/ 57619 h 202394"/>
                <a:gd name="connsiteX215" fmla="*/ 877983 w 2027154"/>
                <a:gd name="connsiteY215" fmla="*/ 57619 h 202394"/>
                <a:gd name="connsiteX216" fmla="*/ 877983 w 2027154"/>
                <a:gd name="connsiteY216" fmla="*/ 85748 h 202394"/>
                <a:gd name="connsiteX217" fmla="*/ 896834 w 2027154"/>
                <a:gd name="connsiteY217" fmla="*/ 85748 h 202394"/>
                <a:gd name="connsiteX218" fmla="*/ 896834 w 2027154"/>
                <a:gd name="connsiteY218" fmla="*/ 167221 h 202394"/>
                <a:gd name="connsiteX219" fmla="*/ 901886 w 2027154"/>
                <a:gd name="connsiteY219" fmla="*/ 187383 h 202394"/>
                <a:gd name="connsiteX220" fmla="*/ 915392 w 2027154"/>
                <a:gd name="connsiteY220" fmla="*/ 198605 h 202394"/>
                <a:gd name="connsiteX221" fmla="*/ 933999 w 2027154"/>
                <a:gd name="connsiteY221" fmla="*/ 202103 h 202394"/>
                <a:gd name="connsiteX222" fmla="*/ 949157 w 2027154"/>
                <a:gd name="connsiteY222" fmla="*/ 200597 h 202394"/>
                <a:gd name="connsiteX223" fmla="*/ 963246 w 2027154"/>
                <a:gd name="connsiteY223" fmla="*/ 196662 h 202394"/>
                <a:gd name="connsiteX224" fmla="*/ 974468 w 2027154"/>
                <a:gd name="connsiteY224" fmla="*/ 192290 h 202394"/>
                <a:gd name="connsiteX225" fmla="*/ 967084 w 2027154"/>
                <a:gd name="connsiteY225" fmla="*/ 163334 h 202394"/>
                <a:gd name="connsiteX226" fmla="*/ 854761 w 2027154"/>
                <a:gd name="connsiteY226" fmla="*/ 111108 h 202394"/>
                <a:gd name="connsiteX227" fmla="*/ 852964 w 2027154"/>
                <a:gd name="connsiteY227" fmla="*/ 90849 h 202394"/>
                <a:gd name="connsiteX228" fmla="*/ 846696 w 2027154"/>
                <a:gd name="connsiteY228" fmla="*/ 72874 h 202394"/>
                <a:gd name="connsiteX229" fmla="*/ 833579 w 2027154"/>
                <a:gd name="connsiteY229" fmla="*/ 60194 h 202394"/>
                <a:gd name="connsiteX230" fmla="*/ 811571 w 2027154"/>
                <a:gd name="connsiteY230" fmla="*/ 55481 h 202394"/>
                <a:gd name="connsiteX231" fmla="*/ 788203 w 2027154"/>
                <a:gd name="connsiteY231" fmla="*/ 58833 h 202394"/>
                <a:gd name="connsiteX232" fmla="*/ 768673 w 2027154"/>
                <a:gd name="connsiteY232" fmla="*/ 68550 h 202394"/>
                <a:gd name="connsiteX233" fmla="*/ 754730 w 2027154"/>
                <a:gd name="connsiteY233" fmla="*/ 84096 h 202394"/>
                <a:gd name="connsiteX234" fmla="*/ 754730 w 2027154"/>
                <a:gd name="connsiteY234" fmla="*/ 57619 h 202394"/>
                <a:gd name="connsiteX235" fmla="*/ 721645 w 2027154"/>
                <a:gd name="connsiteY235" fmla="*/ 57619 h 202394"/>
                <a:gd name="connsiteX236" fmla="*/ 721645 w 2027154"/>
                <a:gd name="connsiteY236" fmla="*/ 199431 h 202394"/>
                <a:gd name="connsiteX237" fmla="*/ 758276 w 2027154"/>
                <a:gd name="connsiteY237" fmla="*/ 199431 h 202394"/>
                <a:gd name="connsiteX238" fmla="*/ 758276 w 2027154"/>
                <a:gd name="connsiteY238" fmla="*/ 116744 h 202394"/>
                <a:gd name="connsiteX239" fmla="*/ 767021 w 2027154"/>
                <a:gd name="connsiteY239" fmla="*/ 101683 h 202394"/>
                <a:gd name="connsiteX240" fmla="*/ 780576 w 2027154"/>
                <a:gd name="connsiteY240" fmla="*/ 91432 h 202394"/>
                <a:gd name="connsiteX241" fmla="*/ 795490 w 2027154"/>
                <a:gd name="connsiteY241" fmla="*/ 87691 h 202394"/>
                <a:gd name="connsiteX242" fmla="*/ 812154 w 2027154"/>
                <a:gd name="connsiteY242" fmla="*/ 95513 h 202394"/>
                <a:gd name="connsiteX243" fmla="*/ 818178 w 2027154"/>
                <a:gd name="connsiteY243" fmla="*/ 120290 h 202394"/>
                <a:gd name="connsiteX244" fmla="*/ 818178 w 2027154"/>
                <a:gd name="connsiteY244" fmla="*/ 199480 h 202394"/>
                <a:gd name="connsiteX245" fmla="*/ 854810 w 2027154"/>
                <a:gd name="connsiteY245" fmla="*/ 199480 h 202394"/>
                <a:gd name="connsiteX246" fmla="*/ 854810 w 2027154"/>
                <a:gd name="connsiteY246" fmla="*/ 111108 h 202394"/>
                <a:gd name="connsiteX247" fmla="*/ 586974 w 2027154"/>
                <a:gd name="connsiteY247" fmla="*/ 107124 h 202394"/>
                <a:gd name="connsiteX248" fmla="*/ 600383 w 2027154"/>
                <a:gd name="connsiteY248" fmla="*/ 92112 h 202394"/>
                <a:gd name="connsiteX249" fmla="*/ 619524 w 2027154"/>
                <a:gd name="connsiteY249" fmla="*/ 86623 h 202394"/>
                <a:gd name="connsiteX250" fmla="*/ 638375 w 2027154"/>
                <a:gd name="connsiteY250" fmla="*/ 91967 h 202394"/>
                <a:gd name="connsiteX251" fmla="*/ 651880 w 2027154"/>
                <a:gd name="connsiteY251" fmla="*/ 106979 h 202394"/>
                <a:gd name="connsiteX252" fmla="*/ 656933 w 2027154"/>
                <a:gd name="connsiteY252" fmla="*/ 128695 h 202394"/>
                <a:gd name="connsiteX253" fmla="*/ 651880 w 2027154"/>
                <a:gd name="connsiteY253" fmla="*/ 150557 h 202394"/>
                <a:gd name="connsiteX254" fmla="*/ 638375 w 2027154"/>
                <a:gd name="connsiteY254" fmla="*/ 165569 h 202394"/>
                <a:gd name="connsiteX255" fmla="*/ 619524 w 2027154"/>
                <a:gd name="connsiteY255" fmla="*/ 171059 h 202394"/>
                <a:gd name="connsiteX256" fmla="*/ 600383 w 2027154"/>
                <a:gd name="connsiteY256" fmla="*/ 165715 h 202394"/>
                <a:gd name="connsiteX257" fmla="*/ 586974 w 2027154"/>
                <a:gd name="connsiteY257" fmla="*/ 150849 h 202394"/>
                <a:gd name="connsiteX258" fmla="*/ 582067 w 2027154"/>
                <a:gd name="connsiteY258" fmla="*/ 128987 h 202394"/>
                <a:gd name="connsiteX259" fmla="*/ 586974 w 2027154"/>
                <a:gd name="connsiteY259" fmla="*/ 107124 h 202394"/>
                <a:gd name="connsiteX260" fmla="*/ 650909 w 2027154"/>
                <a:gd name="connsiteY260" fmla="*/ 196419 h 202394"/>
                <a:gd name="connsiteX261" fmla="*/ 674520 w 2027154"/>
                <a:gd name="connsiteY261" fmla="*/ 180338 h 202394"/>
                <a:gd name="connsiteX262" fmla="*/ 689289 w 2027154"/>
                <a:gd name="connsiteY262" fmla="*/ 156824 h 202394"/>
                <a:gd name="connsiteX263" fmla="*/ 694342 w 2027154"/>
                <a:gd name="connsiteY263" fmla="*/ 128987 h 202394"/>
                <a:gd name="connsiteX264" fmla="*/ 689289 w 2027154"/>
                <a:gd name="connsiteY264" fmla="*/ 100906 h 202394"/>
                <a:gd name="connsiteX265" fmla="*/ 674374 w 2027154"/>
                <a:gd name="connsiteY265" fmla="*/ 77392 h 202394"/>
                <a:gd name="connsiteX266" fmla="*/ 650763 w 2027154"/>
                <a:gd name="connsiteY266" fmla="*/ 61311 h 202394"/>
                <a:gd name="connsiteX267" fmla="*/ 619476 w 2027154"/>
                <a:gd name="connsiteY267" fmla="*/ 55481 h 202394"/>
                <a:gd name="connsiteX268" fmla="*/ 588043 w 2027154"/>
                <a:gd name="connsiteY268" fmla="*/ 61311 h 202394"/>
                <a:gd name="connsiteX269" fmla="*/ 564383 w 2027154"/>
                <a:gd name="connsiteY269" fmla="*/ 77392 h 202394"/>
                <a:gd name="connsiteX270" fmla="*/ 549468 w 2027154"/>
                <a:gd name="connsiteY270" fmla="*/ 100906 h 202394"/>
                <a:gd name="connsiteX271" fmla="*/ 544270 w 2027154"/>
                <a:gd name="connsiteY271" fmla="*/ 128987 h 202394"/>
                <a:gd name="connsiteX272" fmla="*/ 549468 w 2027154"/>
                <a:gd name="connsiteY272" fmla="*/ 156824 h 202394"/>
                <a:gd name="connsiteX273" fmla="*/ 564383 w 2027154"/>
                <a:gd name="connsiteY273" fmla="*/ 180338 h 202394"/>
                <a:gd name="connsiteX274" fmla="*/ 588043 w 2027154"/>
                <a:gd name="connsiteY274" fmla="*/ 196419 h 202394"/>
                <a:gd name="connsiteX275" fmla="*/ 619476 w 2027154"/>
                <a:gd name="connsiteY275" fmla="*/ 202249 h 202394"/>
                <a:gd name="connsiteX276" fmla="*/ 650909 w 2027154"/>
                <a:gd name="connsiteY276" fmla="*/ 196419 h 202394"/>
                <a:gd name="connsiteX277" fmla="*/ 483639 w 2027154"/>
                <a:gd name="connsiteY277" fmla="*/ 199480 h 202394"/>
                <a:gd name="connsiteX278" fmla="*/ 536108 w 2027154"/>
                <a:gd name="connsiteY278" fmla="*/ 57667 h 202394"/>
                <a:gd name="connsiteX279" fmla="*/ 501420 w 2027154"/>
                <a:gd name="connsiteY279" fmla="*/ 57667 h 202394"/>
                <a:gd name="connsiteX280" fmla="*/ 465081 w 2027154"/>
                <a:gd name="connsiteY280" fmla="*/ 166492 h 202394"/>
                <a:gd name="connsiteX281" fmla="*/ 428984 w 2027154"/>
                <a:gd name="connsiteY281" fmla="*/ 57667 h 202394"/>
                <a:gd name="connsiteX282" fmla="*/ 390992 w 2027154"/>
                <a:gd name="connsiteY282" fmla="*/ 57667 h 202394"/>
                <a:gd name="connsiteX283" fmla="*/ 443753 w 2027154"/>
                <a:gd name="connsiteY283" fmla="*/ 199480 h 202394"/>
                <a:gd name="connsiteX284" fmla="*/ 483639 w 2027154"/>
                <a:gd name="connsiteY284" fmla="*/ 199480 h 202394"/>
                <a:gd name="connsiteX285" fmla="*/ 322685 w 2027154"/>
                <a:gd name="connsiteY285" fmla="*/ 166881 h 202394"/>
                <a:gd name="connsiteX286" fmla="*/ 332110 w 2027154"/>
                <a:gd name="connsiteY286" fmla="*/ 193067 h 202394"/>
                <a:gd name="connsiteX287" fmla="*/ 358782 w 2027154"/>
                <a:gd name="connsiteY287" fmla="*/ 202249 h 202394"/>
                <a:gd name="connsiteX288" fmla="*/ 376563 w 2027154"/>
                <a:gd name="connsiteY288" fmla="*/ 200354 h 202394"/>
                <a:gd name="connsiteX289" fmla="*/ 393761 w 2027154"/>
                <a:gd name="connsiteY289" fmla="*/ 194913 h 202394"/>
                <a:gd name="connsiteX290" fmla="*/ 388855 w 2027154"/>
                <a:gd name="connsiteY290" fmla="*/ 167027 h 202394"/>
                <a:gd name="connsiteX291" fmla="*/ 380644 w 2027154"/>
                <a:gd name="connsiteY291" fmla="*/ 169747 h 202394"/>
                <a:gd name="connsiteX292" fmla="*/ 371608 w 2027154"/>
                <a:gd name="connsiteY292" fmla="*/ 170816 h 202394"/>
                <a:gd name="connsiteX293" fmla="*/ 362571 w 2027154"/>
                <a:gd name="connsiteY293" fmla="*/ 167415 h 202394"/>
                <a:gd name="connsiteX294" fmla="*/ 359268 w 2027154"/>
                <a:gd name="connsiteY294" fmla="*/ 154104 h 202394"/>
                <a:gd name="connsiteX295" fmla="*/ 359268 w 2027154"/>
                <a:gd name="connsiteY295" fmla="*/ 49 h 202394"/>
                <a:gd name="connsiteX296" fmla="*/ 322637 w 2027154"/>
                <a:gd name="connsiteY296" fmla="*/ 49 h 202394"/>
                <a:gd name="connsiteX297" fmla="*/ 322637 w 2027154"/>
                <a:gd name="connsiteY297" fmla="*/ 166930 h 202394"/>
                <a:gd name="connsiteX298" fmla="*/ 229795 w 2027154"/>
                <a:gd name="connsiteY298" fmla="*/ 172371 h 202394"/>
                <a:gd name="connsiteX299" fmla="*/ 213666 w 2027154"/>
                <a:gd name="connsiteY299" fmla="*/ 175432 h 202394"/>
                <a:gd name="connsiteX300" fmla="*/ 200014 w 2027154"/>
                <a:gd name="connsiteY300" fmla="*/ 172517 h 202394"/>
                <a:gd name="connsiteX301" fmla="*/ 191269 w 2027154"/>
                <a:gd name="connsiteY301" fmla="*/ 164792 h 202394"/>
                <a:gd name="connsiteX302" fmla="*/ 188257 w 2027154"/>
                <a:gd name="connsiteY302" fmla="*/ 154687 h 202394"/>
                <a:gd name="connsiteX303" fmla="*/ 197391 w 2027154"/>
                <a:gd name="connsiteY303" fmla="*/ 138849 h 202394"/>
                <a:gd name="connsiteX304" fmla="*/ 220759 w 2027154"/>
                <a:gd name="connsiteY304" fmla="*/ 132873 h 202394"/>
                <a:gd name="connsiteX305" fmla="*/ 235237 w 2027154"/>
                <a:gd name="connsiteY305" fmla="*/ 134331 h 202394"/>
                <a:gd name="connsiteX306" fmla="*/ 249423 w 2027154"/>
                <a:gd name="connsiteY306" fmla="*/ 138460 h 202394"/>
                <a:gd name="connsiteX307" fmla="*/ 249423 w 2027154"/>
                <a:gd name="connsiteY307" fmla="*/ 152598 h 202394"/>
                <a:gd name="connsiteX308" fmla="*/ 247528 w 2027154"/>
                <a:gd name="connsiteY308" fmla="*/ 158476 h 202394"/>
                <a:gd name="connsiteX309" fmla="*/ 242621 w 2027154"/>
                <a:gd name="connsiteY309" fmla="*/ 164841 h 202394"/>
                <a:gd name="connsiteX310" fmla="*/ 229795 w 2027154"/>
                <a:gd name="connsiteY310" fmla="*/ 172419 h 202394"/>
                <a:gd name="connsiteX311" fmla="*/ 159982 w 2027154"/>
                <a:gd name="connsiteY311" fmla="*/ 180484 h 202394"/>
                <a:gd name="connsiteX312" fmla="*/ 177763 w 2027154"/>
                <a:gd name="connsiteY312" fmla="*/ 196419 h 202394"/>
                <a:gd name="connsiteX313" fmla="*/ 203318 w 2027154"/>
                <a:gd name="connsiteY313" fmla="*/ 202200 h 202394"/>
                <a:gd name="connsiteX314" fmla="*/ 231739 w 2027154"/>
                <a:gd name="connsiteY314" fmla="*/ 195642 h 202394"/>
                <a:gd name="connsiteX315" fmla="*/ 254961 w 2027154"/>
                <a:gd name="connsiteY315" fmla="*/ 177083 h 202394"/>
                <a:gd name="connsiteX316" fmla="*/ 255787 w 2027154"/>
                <a:gd name="connsiteY316" fmla="*/ 184468 h 202394"/>
                <a:gd name="connsiteX317" fmla="*/ 262734 w 2027154"/>
                <a:gd name="connsiteY317" fmla="*/ 196516 h 202394"/>
                <a:gd name="connsiteX318" fmla="*/ 279252 w 2027154"/>
                <a:gd name="connsiteY318" fmla="*/ 201423 h 202394"/>
                <a:gd name="connsiteX319" fmla="*/ 285957 w 2027154"/>
                <a:gd name="connsiteY319" fmla="*/ 200889 h 202394"/>
                <a:gd name="connsiteX320" fmla="*/ 294847 w 2027154"/>
                <a:gd name="connsiteY320" fmla="*/ 199528 h 202394"/>
                <a:gd name="connsiteX321" fmla="*/ 294847 w 2027154"/>
                <a:gd name="connsiteY321" fmla="*/ 169747 h 202394"/>
                <a:gd name="connsiteX322" fmla="*/ 288143 w 2027154"/>
                <a:gd name="connsiteY322" fmla="*/ 166784 h 202394"/>
                <a:gd name="connsiteX323" fmla="*/ 286103 w 2027154"/>
                <a:gd name="connsiteY323" fmla="*/ 158719 h 202394"/>
                <a:gd name="connsiteX324" fmla="*/ 286103 w 2027154"/>
                <a:gd name="connsiteY324" fmla="*/ 113732 h 202394"/>
                <a:gd name="connsiteX325" fmla="*/ 269001 w 2027154"/>
                <a:gd name="connsiteY325" fmla="*/ 70639 h 202394"/>
                <a:gd name="connsiteX326" fmla="*/ 221293 w 2027154"/>
                <a:gd name="connsiteY326" fmla="*/ 55530 h 202394"/>
                <a:gd name="connsiteX327" fmla="*/ 190006 w 2027154"/>
                <a:gd name="connsiteY327" fmla="*/ 60194 h 202394"/>
                <a:gd name="connsiteX328" fmla="*/ 160905 w 2027154"/>
                <a:gd name="connsiteY328" fmla="*/ 74137 h 202394"/>
                <a:gd name="connsiteX329" fmla="*/ 172662 w 2027154"/>
                <a:gd name="connsiteY329" fmla="*/ 98185 h 202394"/>
                <a:gd name="connsiteX330" fmla="*/ 195059 w 2027154"/>
                <a:gd name="connsiteY330" fmla="*/ 86137 h 202394"/>
                <a:gd name="connsiteX331" fmla="*/ 217455 w 2027154"/>
                <a:gd name="connsiteY331" fmla="*/ 82056 h 202394"/>
                <a:gd name="connsiteX332" fmla="*/ 241358 w 2027154"/>
                <a:gd name="connsiteY332" fmla="*/ 89295 h 202394"/>
                <a:gd name="connsiteX333" fmla="*/ 249423 w 2027154"/>
                <a:gd name="connsiteY333" fmla="*/ 109942 h 202394"/>
                <a:gd name="connsiteX334" fmla="*/ 249423 w 2027154"/>
                <a:gd name="connsiteY334" fmla="*/ 117570 h 202394"/>
                <a:gd name="connsiteX335" fmla="*/ 233293 w 2027154"/>
                <a:gd name="connsiteY335" fmla="*/ 113197 h 202394"/>
                <a:gd name="connsiteX336" fmla="*/ 214978 w 2027154"/>
                <a:gd name="connsiteY336" fmla="*/ 111837 h 202394"/>
                <a:gd name="connsiteX337" fmla="*/ 183010 w 2027154"/>
                <a:gd name="connsiteY337" fmla="*/ 117521 h 202394"/>
                <a:gd name="connsiteX338" fmla="*/ 161294 w 2027154"/>
                <a:gd name="connsiteY338" fmla="*/ 133602 h 202394"/>
                <a:gd name="connsiteX339" fmla="*/ 153521 w 2027154"/>
                <a:gd name="connsiteY339" fmla="*/ 157747 h 202394"/>
                <a:gd name="connsiteX340" fmla="*/ 159934 w 2027154"/>
                <a:gd name="connsiteY340" fmla="*/ 180581 h 202394"/>
                <a:gd name="connsiteX341" fmla="*/ 92598 w 2027154"/>
                <a:gd name="connsiteY341" fmla="*/ 199480 h 202394"/>
                <a:gd name="connsiteX342" fmla="*/ 145067 w 2027154"/>
                <a:gd name="connsiteY342" fmla="*/ 57667 h 202394"/>
                <a:gd name="connsiteX343" fmla="*/ 110380 w 2027154"/>
                <a:gd name="connsiteY343" fmla="*/ 57667 h 202394"/>
                <a:gd name="connsiteX344" fmla="*/ 74040 w 2027154"/>
                <a:gd name="connsiteY344" fmla="*/ 166492 h 202394"/>
                <a:gd name="connsiteX345" fmla="*/ 37992 w 2027154"/>
                <a:gd name="connsiteY345" fmla="*/ 57667 h 202394"/>
                <a:gd name="connsiteX346" fmla="*/ 0 w 2027154"/>
                <a:gd name="connsiteY346" fmla="*/ 57667 h 202394"/>
                <a:gd name="connsiteX347" fmla="*/ 52761 w 2027154"/>
                <a:gd name="connsiteY347" fmla="*/ 199480 h 202394"/>
                <a:gd name="connsiteX348" fmla="*/ 92647 w 2027154"/>
                <a:gd name="connsiteY348" fmla="*/ 199480 h 2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2027154" h="202394">
                  <a:moveTo>
                    <a:pt x="1919690" y="107124"/>
                  </a:moveTo>
                  <a:cubicBezTo>
                    <a:pt x="1922945" y="100760"/>
                    <a:pt x="1927415" y="95756"/>
                    <a:pt x="1933099" y="92112"/>
                  </a:cubicBezTo>
                  <a:cubicBezTo>
                    <a:pt x="1938734" y="88469"/>
                    <a:pt x="1945099" y="86623"/>
                    <a:pt x="1952241" y="86623"/>
                  </a:cubicBezTo>
                  <a:cubicBezTo>
                    <a:pt x="1959382" y="86623"/>
                    <a:pt x="1965455" y="88420"/>
                    <a:pt x="1971091" y="91967"/>
                  </a:cubicBezTo>
                  <a:cubicBezTo>
                    <a:pt x="1976726" y="95562"/>
                    <a:pt x="1981244" y="100566"/>
                    <a:pt x="1984596" y="106979"/>
                  </a:cubicBezTo>
                  <a:cubicBezTo>
                    <a:pt x="1987949" y="113440"/>
                    <a:pt x="1989649" y="120630"/>
                    <a:pt x="1989649" y="128695"/>
                  </a:cubicBezTo>
                  <a:cubicBezTo>
                    <a:pt x="1989649" y="136760"/>
                    <a:pt x="1987949" y="144193"/>
                    <a:pt x="1984596" y="150557"/>
                  </a:cubicBezTo>
                  <a:cubicBezTo>
                    <a:pt x="1981244" y="156922"/>
                    <a:pt x="1976726" y="161926"/>
                    <a:pt x="1971091" y="165569"/>
                  </a:cubicBezTo>
                  <a:cubicBezTo>
                    <a:pt x="1965455" y="169213"/>
                    <a:pt x="1959139" y="171059"/>
                    <a:pt x="1952241" y="171059"/>
                  </a:cubicBezTo>
                  <a:cubicBezTo>
                    <a:pt x="1945342" y="171059"/>
                    <a:pt x="1938734" y="169262"/>
                    <a:pt x="1933099" y="165715"/>
                  </a:cubicBezTo>
                  <a:cubicBezTo>
                    <a:pt x="1927463" y="162120"/>
                    <a:pt x="1922994" y="157164"/>
                    <a:pt x="1919690" y="150849"/>
                  </a:cubicBezTo>
                  <a:cubicBezTo>
                    <a:pt x="1916387" y="144484"/>
                    <a:pt x="1914783" y="137197"/>
                    <a:pt x="1914783" y="128987"/>
                  </a:cubicBezTo>
                  <a:cubicBezTo>
                    <a:pt x="1914783" y="120776"/>
                    <a:pt x="1916435" y="113489"/>
                    <a:pt x="1919690" y="107124"/>
                  </a:cubicBezTo>
                  <a:moveTo>
                    <a:pt x="1983673" y="196419"/>
                  </a:moveTo>
                  <a:cubicBezTo>
                    <a:pt x="1992953" y="192533"/>
                    <a:pt x="2000823" y="187188"/>
                    <a:pt x="2007333" y="180338"/>
                  </a:cubicBezTo>
                  <a:cubicBezTo>
                    <a:pt x="2013795" y="173488"/>
                    <a:pt x="2018701" y="165666"/>
                    <a:pt x="2022102" y="156824"/>
                  </a:cubicBezTo>
                  <a:cubicBezTo>
                    <a:pt x="2025454" y="147982"/>
                    <a:pt x="2027155" y="138703"/>
                    <a:pt x="2027155" y="128987"/>
                  </a:cubicBezTo>
                  <a:cubicBezTo>
                    <a:pt x="2027155" y="119270"/>
                    <a:pt x="2025454" y="109699"/>
                    <a:pt x="2022102" y="100906"/>
                  </a:cubicBezTo>
                  <a:cubicBezTo>
                    <a:pt x="2018750" y="92064"/>
                    <a:pt x="2013746" y="84242"/>
                    <a:pt x="2007187" y="77392"/>
                  </a:cubicBezTo>
                  <a:cubicBezTo>
                    <a:pt x="2000629" y="70542"/>
                    <a:pt x="1992758" y="65198"/>
                    <a:pt x="1983528" y="61311"/>
                  </a:cubicBezTo>
                  <a:cubicBezTo>
                    <a:pt x="1974346" y="57425"/>
                    <a:pt x="1963900" y="55481"/>
                    <a:pt x="1952241" y="55481"/>
                  </a:cubicBezTo>
                  <a:cubicBezTo>
                    <a:pt x="1940581" y="55481"/>
                    <a:pt x="1930087" y="57425"/>
                    <a:pt x="1920808" y="61311"/>
                  </a:cubicBezTo>
                  <a:cubicBezTo>
                    <a:pt x="1911528" y="65198"/>
                    <a:pt x="1903658" y="70542"/>
                    <a:pt x="1897148" y="77392"/>
                  </a:cubicBezTo>
                  <a:cubicBezTo>
                    <a:pt x="1890687" y="84242"/>
                    <a:pt x="1885731" y="92064"/>
                    <a:pt x="1882233" y="100906"/>
                  </a:cubicBezTo>
                  <a:cubicBezTo>
                    <a:pt x="1878784" y="109748"/>
                    <a:pt x="1877035" y="119124"/>
                    <a:pt x="1877035" y="128987"/>
                  </a:cubicBezTo>
                  <a:cubicBezTo>
                    <a:pt x="1877035" y="138849"/>
                    <a:pt x="1878784" y="147982"/>
                    <a:pt x="1882233" y="156824"/>
                  </a:cubicBezTo>
                  <a:cubicBezTo>
                    <a:pt x="1885682" y="165666"/>
                    <a:pt x="1890638" y="173488"/>
                    <a:pt x="1897148" y="180338"/>
                  </a:cubicBezTo>
                  <a:cubicBezTo>
                    <a:pt x="1903609" y="187188"/>
                    <a:pt x="1911480" y="192533"/>
                    <a:pt x="1920808" y="196419"/>
                  </a:cubicBezTo>
                  <a:cubicBezTo>
                    <a:pt x="1930087" y="200306"/>
                    <a:pt x="1940581" y="202249"/>
                    <a:pt x="1952241" y="202249"/>
                  </a:cubicBezTo>
                  <a:cubicBezTo>
                    <a:pt x="1963900" y="202249"/>
                    <a:pt x="1974394" y="200306"/>
                    <a:pt x="1983673" y="196419"/>
                  </a:cubicBezTo>
                  <a:moveTo>
                    <a:pt x="1858768" y="163383"/>
                  </a:moveTo>
                  <a:cubicBezTo>
                    <a:pt x="1856582" y="164306"/>
                    <a:pt x="1853666" y="165375"/>
                    <a:pt x="1850023" y="166687"/>
                  </a:cubicBezTo>
                  <a:cubicBezTo>
                    <a:pt x="1846379" y="167950"/>
                    <a:pt x="1842638" y="168581"/>
                    <a:pt x="1838800" y="168581"/>
                  </a:cubicBezTo>
                  <a:cubicBezTo>
                    <a:pt x="1834962" y="168581"/>
                    <a:pt x="1831804" y="167513"/>
                    <a:pt x="1829230" y="165326"/>
                  </a:cubicBezTo>
                  <a:cubicBezTo>
                    <a:pt x="1826655" y="163189"/>
                    <a:pt x="1825294" y="159642"/>
                    <a:pt x="1825149" y="154784"/>
                  </a:cubicBezTo>
                  <a:lnTo>
                    <a:pt x="1825149" y="85748"/>
                  </a:lnTo>
                  <a:lnTo>
                    <a:pt x="1855221" y="85748"/>
                  </a:lnTo>
                  <a:lnTo>
                    <a:pt x="1855221" y="57619"/>
                  </a:lnTo>
                  <a:lnTo>
                    <a:pt x="1825149" y="57619"/>
                  </a:lnTo>
                  <a:lnTo>
                    <a:pt x="1825149" y="11174"/>
                  </a:lnTo>
                  <a:lnTo>
                    <a:pt x="1788517" y="11174"/>
                  </a:lnTo>
                  <a:lnTo>
                    <a:pt x="1788517" y="57619"/>
                  </a:lnTo>
                  <a:lnTo>
                    <a:pt x="1769667" y="57619"/>
                  </a:lnTo>
                  <a:lnTo>
                    <a:pt x="1769667" y="85748"/>
                  </a:lnTo>
                  <a:lnTo>
                    <a:pt x="1788517" y="85748"/>
                  </a:lnTo>
                  <a:lnTo>
                    <a:pt x="1788517" y="167221"/>
                  </a:lnTo>
                  <a:cubicBezTo>
                    <a:pt x="1788517" y="175529"/>
                    <a:pt x="1790218" y="182233"/>
                    <a:pt x="1793570" y="187383"/>
                  </a:cubicBezTo>
                  <a:cubicBezTo>
                    <a:pt x="1796922" y="192533"/>
                    <a:pt x="1801440" y="196273"/>
                    <a:pt x="1807124" y="198605"/>
                  </a:cubicBezTo>
                  <a:cubicBezTo>
                    <a:pt x="1812760" y="200937"/>
                    <a:pt x="1818979" y="202103"/>
                    <a:pt x="1825732" y="202103"/>
                  </a:cubicBezTo>
                  <a:cubicBezTo>
                    <a:pt x="1830833" y="202103"/>
                    <a:pt x="1835885" y="201617"/>
                    <a:pt x="1840889" y="200597"/>
                  </a:cubicBezTo>
                  <a:cubicBezTo>
                    <a:pt x="1845893" y="199577"/>
                    <a:pt x="1850606" y="198265"/>
                    <a:pt x="1854978" y="196662"/>
                  </a:cubicBezTo>
                  <a:cubicBezTo>
                    <a:pt x="1859351" y="195010"/>
                    <a:pt x="1863091" y="193553"/>
                    <a:pt x="1866201" y="192290"/>
                  </a:cubicBezTo>
                  <a:lnTo>
                    <a:pt x="1858816" y="163334"/>
                  </a:lnTo>
                  <a:close/>
                  <a:moveTo>
                    <a:pt x="1737992" y="190395"/>
                  </a:moveTo>
                  <a:cubicBezTo>
                    <a:pt x="1748388" y="182525"/>
                    <a:pt x="1753587" y="171545"/>
                    <a:pt x="1753587" y="157553"/>
                  </a:cubicBezTo>
                  <a:cubicBezTo>
                    <a:pt x="1753587" y="148954"/>
                    <a:pt x="1751595" y="142201"/>
                    <a:pt x="1747562" y="137246"/>
                  </a:cubicBezTo>
                  <a:cubicBezTo>
                    <a:pt x="1743579" y="132290"/>
                    <a:pt x="1737603" y="128161"/>
                    <a:pt x="1729684" y="124711"/>
                  </a:cubicBezTo>
                  <a:cubicBezTo>
                    <a:pt x="1721765" y="121311"/>
                    <a:pt x="1712049" y="118007"/>
                    <a:pt x="1700583" y="114752"/>
                  </a:cubicBezTo>
                  <a:cubicBezTo>
                    <a:pt x="1694947" y="112954"/>
                    <a:pt x="1690138" y="111351"/>
                    <a:pt x="1686251" y="109894"/>
                  </a:cubicBezTo>
                  <a:cubicBezTo>
                    <a:pt x="1682316" y="108436"/>
                    <a:pt x="1679401" y="106784"/>
                    <a:pt x="1677506" y="104938"/>
                  </a:cubicBezTo>
                  <a:cubicBezTo>
                    <a:pt x="1675612" y="103044"/>
                    <a:pt x="1674640" y="100420"/>
                    <a:pt x="1674640" y="97019"/>
                  </a:cubicBezTo>
                  <a:cubicBezTo>
                    <a:pt x="1674640" y="93230"/>
                    <a:pt x="1675660" y="90315"/>
                    <a:pt x="1677798" y="88274"/>
                  </a:cubicBezTo>
                  <a:cubicBezTo>
                    <a:pt x="1679887" y="86234"/>
                    <a:pt x="1682608" y="84728"/>
                    <a:pt x="1686008" y="83853"/>
                  </a:cubicBezTo>
                  <a:cubicBezTo>
                    <a:pt x="1689360" y="82979"/>
                    <a:pt x="1692955" y="82493"/>
                    <a:pt x="1696794" y="82493"/>
                  </a:cubicBezTo>
                  <a:cubicBezTo>
                    <a:pt x="1703547" y="82493"/>
                    <a:pt x="1710202" y="83805"/>
                    <a:pt x="1716761" y="86477"/>
                  </a:cubicBezTo>
                  <a:cubicBezTo>
                    <a:pt x="1723320" y="89100"/>
                    <a:pt x="1730218" y="93278"/>
                    <a:pt x="1737506" y="98914"/>
                  </a:cubicBezTo>
                  <a:lnTo>
                    <a:pt x="1752275" y="75692"/>
                  </a:lnTo>
                  <a:cubicBezTo>
                    <a:pt x="1744793" y="68599"/>
                    <a:pt x="1736534" y="63449"/>
                    <a:pt x="1727401" y="60242"/>
                  </a:cubicBezTo>
                  <a:cubicBezTo>
                    <a:pt x="1718267" y="57036"/>
                    <a:pt x="1708648" y="55481"/>
                    <a:pt x="1698445" y="55481"/>
                  </a:cubicBezTo>
                  <a:cubicBezTo>
                    <a:pt x="1686786" y="55481"/>
                    <a:pt x="1676632" y="57376"/>
                    <a:pt x="1667984" y="61165"/>
                  </a:cubicBezTo>
                  <a:cubicBezTo>
                    <a:pt x="1659336" y="64955"/>
                    <a:pt x="1652583" y="70202"/>
                    <a:pt x="1647774" y="76955"/>
                  </a:cubicBezTo>
                  <a:cubicBezTo>
                    <a:pt x="1642964" y="83708"/>
                    <a:pt x="1640535" y="91772"/>
                    <a:pt x="1640535" y="101100"/>
                  </a:cubicBezTo>
                  <a:cubicBezTo>
                    <a:pt x="1640535" y="108825"/>
                    <a:pt x="1642333" y="115189"/>
                    <a:pt x="1645879" y="120145"/>
                  </a:cubicBezTo>
                  <a:cubicBezTo>
                    <a:pt x="1649426" y="125100"/>
                    <a:pt x="1654770" y="129181"/>
                    <a:pt x="1661863" y="132436"/>
                  </a:cubicBezTo>
                  <a:cubicBezTo>
                    <a:pt x="1668956" y="135691"/>
                    <a:pt x="1677798" y="138995"/>
                    <a:pt x="1688389" y="142444"/>
                  </a:cubicBezTo>
                  <a:cubicBezTo>
                    <a:pt x="1694753" y="144242"/>
                    <a:pt x="1700194" y="145845"/>
                    <a:pt x="1704664" y="147302"/>
                  </a:cubicBezTo>
                  <a:cubicBezTo>
                    <a:pt x="1709134" y="148760"/>
                    <a:pt x="1712534" y="150411"/>
                    <a:pt x="1714915" y="152306"/>
                  </a:cubicBezTo>
                  <a:cubicBezTo>
                    <a:pt x="1717295" y="154201"/>
                    <a:pt x="1718461" y="156824"/>
                    <a:pt x="1718461" y="160274"/>
                  </a:cubicBezTo>
                  <a:cubicBezTo>
                    <a:pt x="1718461" y="165181"/>
                    <a:pt x="1716324" y="168873"/>
                    <a:pt x="1712049" y="171351"/>
                  </a:cubicBezTo>
                  <a:cubicBezTo>
                    <a:pt x="1707773" y="173828"/>
                    <a:pt x="1702089" y="175043"/>
                    <a:pt x="1694947" y="175043"/>
                  </a:cubicBezTo>
                  <a:cubicBezTo>
                    <a:pt x="1687271" y="175043"/>
                    <a:pt x="1679304" y="173391"/>
                    <a:pt x="1671045" y="170136"/>
                  </a:cubicBezTo>
                  <a:cubicBezTo>
                    <a:pt x="1662737" y="166832"/>
                    <a:pt x="1654332" y="161780"/>
                    <a:pt x="1645782" y="154833"/>
                  </a:cubicBezTo>
                  <a:lnTo>
                    <a:pt x="1632665" y="178589"/>
                  </a:lnTo>
                  <a:cubicBezTo>
                    <a:pt x="1640681" y="186411"/>
                    <a:pt x="1650252" y="192338"/>
                    <a:pt x="1661377" y="196371"/>
                  </a:cubicBezTo>
                  <a:cubicBezTo>
                    <a:pt x="1672502" y="200354"/>
                    <a:pt x="1684162" y="202395"/>
                    <a:pt x="1696356" y="202395"/>
                  </a:cubicBezTo>
                  <a:cubicBezTo>
                    <a:pt x="1713846" y="202395"/>
                    <a:pt x="1727789" y="198460"/>
                    <a:pt x="1738186" y="190589"/>
                  </a:cubicBezTo>
                  <a:moveTo>
                    <a:pt x="1550269" y="172371"/>
                  </a:moveTo>
                  <a:cubicBezTo>
                    <a:pt x="1544973" y="174411"/>
                    <a:pt x="1539629" y="175432"/>
                    <a:pt x="1534139" y="175432"/>
                  </a:cubicBezTo>
                  <a:cubicBezTo>
                    <a:pt x="1528649" y="175432"/>
                    <a:pt x="1524326" y="174460"/>
                    <a:pt x="1520487" y="172517"/>
                  </a:cubicBezTo>
                  <a:cubicBezTo>
                    <a:pt x="1516650" y="170573"/>
                    <a:pt x="1513735" y="167998"/>
                    <a:pt x="1511743" y="164792"/>
                  </a:cubicBezTo>
                  <a:cubicBezTo>
                    <a:pt x="1509751" y="161585"/>
                    <a:pt x="1508731" y="158233"/>
                    <a:pt x="1508731" y="154687"/>
                  </a:cubicBezTo>
                  <a:cubicBezTo>
                    <a:pt x="1508731" y="148128"/>
                    <a:pt x="1511791" y="142833"/>
                    <a:pt x="1517864" y="138849"/>
                  </a:cubicBezTo>
                  <a:cubicBezTo>
                    <a:pt x="1523985" y="134865"/>
                    <a:pt x="1531759" y="132873"/>
                    <a:pt x="1541232" y="132873"/>
                  </a:cubicBezTo>
                  <a:cubicBezTo>
                    <a:pt x="1545799" y="132873"/>
                    <a:pt x="1550609" y="133359"/>
                    <a:pt x="1555710" y="134331"/>
                  </a:cubicBezTo>
                  <a:cubicBezTo>
                    <a:pt x="1560811" y="135302"/>
                    <a:pt x="1565524" y="136663"/>
                    <a:pt x="1569945" y="138460"/>
                  </a:cubicBezTo>
                  <a:lnTo>
                    <a:pt x="1569945" y="152598"/>
                  </a:lnTo>
                  <a:cubicBezTo>
                    <a:pt x="1569945" y="154395"/>
                    <a:pt x="1569313" y="156339"/>
                    <a:pt x="1568050" y="158476"/>
                  </a:cubicBezTo>
                  <a:cubicBezTo>
                    <a:pt x="1566787" y="160614"/>
                    <a:pt x="1565135" y="162751"/>
                    <a:pt x="1563143" y="164841"/>
                  </a:cubicBezTo>
                  <a:cubicBezTo>
                    <a:pt x="1559888" y="167853"/>
                    <a:pt x="1555564" y="170379"/>
                    <a:pt x="1550317" y="172419"/>
                  </a:cubicBezTo>
                  <a:moveTo>
                    <a:pt x="1480407" y="180484"/>
                  </a:moveTo>
                  <a:cubicBezTo>
                    <a:pt x="1484682" y="187237"/>
                    <a:pt x="1490609" y="192533"/>
                    <a:pt x="1498188" y="196419"/>
                  </a:cubicBezTo>
                  <a:cubicBezTo>
                    <a:pt x="1505767" y="200306"/>
                    <a:pt x="1514269" y="202200"/>
                    <a:pt x="1523743" y="202200"/>
                  </a:cubicBezTo>
                  <a:cubicBezTo>
                    <a:pt x="1533216" y="202200"/>
                    <a:pt x="1542884" y="200014"/>
                    <a:pt x="1552163" y="195642"/>
                  </a:cubicBezTo>
                  <a:cubicBezTo>
                    <a:pt x="1561443" y="191269"/>
                    <a:pt x="1569216" y="185099"/>
                    <a:pt x="1575386" y="177083"/>
                  </a:cubicBezTo>
                  <a:lnTo>
                    <a:pt x="1576212" y="184468"/>
                  </a:lnTo>
                  <a:cubicBezTo>
                    <a:pt x="1577135" y="189229"/>
                    <a:pt x="1579467" y="193213"/>
                    <a:pt x="1583159" y="196516"/>
                  </a:cubicBezTo>
                  <a:cubicBezTo>
                    <a:pt x="1586900" y="199820"/>
                    <a:pt x="1592390" y="201423"/>
                    <a:pt x="1599677" y="201423"/>
                  </a:cubicBezTo>
                  <a:cubicBezTo>
                    <a:pt x="1601475" y="201423"/>
                    <a:pt x="1603709" y="201229"/>
                    <a:pt x="1606382" y="200889"/>
                  </a:cubicBezTo>
                  <a:cubicBezTo>
                    <a:pt x="1609005" y="200549"/>
                    <a:pt x="1611968" y="200063"/>
                    <a:pt x="1615272" y="199528"/>
                  </a:cubicBezTo>
                  <a:lnTo>
                    <a:pt x="1615272" y="169747"/>
                  </a:lnTo>
                  <a:cubicBezTo>
                    <a:pt x="1612163" y="169407"/>
                    <a:pt x="1609928" y="168387"/>
                    <a:pt x="1608568" y="166784"/>
                  </a:cubicBezTo>
                  <a:cubicBezTo>
                    <a:pt x="1607207" y="165181"/>
                    <a:pt x="1606527" y="162460"/>
                    <a:pt x="1606527" y="158719"/>
                  </a:cubicBezTo>
                  <a:lnTo>
                    <a:pt x="1606527" y="113732"/>
                  </a:lnTo>
                  <a:cubicBezTo>
                    <a:pt x="1606527" y="95076"/>
                    <a:pt x="1600843" y="80696"/>
                    <a:pt x="1589426" y="70639"/>
                  </a:cubicBezTo>
                  <a:cubicBezTo>
                    <a:pt x="1578058" y="60582"/>
                    <a:pt x="1562123" y="55530"/>
                    <a:pt x="1541718" y="55530"/>
                  </a:cubicBezTo>
                  <a:cubicBezTo>
                    <a:pt x="1530787" y="55530"/>
                    <a:pt x="1520342" y="57084"/>
                    <a:pt x="1510431" y="60194"/>
                  </a:cubicBezTo>
                  <a:cubicBezTo>
                    <a:pt x="1500520" y="63303"/>
                    <a:pt x="1490804" y="67918"/>
                    <a:pt x="1481330" y="74137"/>
                  </a:cubicBezTo>
                  <a:lnTo>
                    <a:pt x="1493087" y="98185"/>
                  </a:lnTo>
                  <a:cubicBezTo>
                    <a:pt x="1500909" y="92890"/>
                    <a:pt x="1508390" y="88906"/>
                    <a:pt x="1515483" y="86137"/>
                  </a:cubicBezTo>
                  <a:cubicBezTo>
                    <a:pt x="1522577" y="83416"/>
                    <a:pt x="1530058" y="82056"/>
                    <a:pt x="1537880" y="82056"/>
                  </a:cubicBezTo>
                  <a:cubicBezTo>
                    <a:pt x="1548422" y="82056"/>
                    <a:pt x="1556439" y="84485"/>
                    <a:pt x="1561783" y="89295"/>
                  </a:cubicBezTo>
                  <a:cubicBezTo>
                    <a:pt x="1567175" y="94104"/>
                    <a:pt x="1569847" y="101003"/>
                    <a:pt x="1569847" y="109942"/>
                  </a:cubicBezTo>
                  <a:lnTo>
                    <a:pt x="1569847" y="117570"/>
                  </a:lnTo>
                  <a:cubicBezTo>
                    <a:pt x="1565281" y="115578"/>
                    <a:pt x="1559888" y="114120"/>
                    <a:pt x="1553718" y="113197"/>
                  </a:cubicBezTo>
                  <a:cubicBezTo>
                    <a:pt x="1547500" y="112274"/>
                    <a:pt x="1541427" y="111837"/>
                    <a:pt x="1535402" y="111837"/>
                  </a:cubicBezTo>
                  <a:cubicBezTo>
                    <a:pt x="1523354" y="111837"/>
                    <a:pt x="1512714" y="113732"/>
                    <a:pt x="1503435" y="117521"/>
                  </a:cubicBezTo>
                  <a:cubicBezTo>
                    <a:pt x="1494156" y="121311"/>
                    <a:pt x="1486917" y="126655"/>
                    <a:pt x="1481719" y="133602"/>
                  </a:cubicBezTo>
                  <a:cubicBezTo>
                    <a:pt x="1476520" y="140549"/>
                    <a:pt x="1473945" y="148565"/>
                    <a:pt x="1473945" y="157747"/>
                  </a:cubicBezTo>
                  <a:cubicBezTo>
                    <a:pt x="1473945" y="166201"/>
                    <a:pt x="1476083" y="173828"/>
                    <a:pt x="1480358" y="180581"/>
                  </a:cubicBezTo>
                  <a:moveTo>
                    <a:pt x="1461411" y="54655"/>
                  </a:moveTo>
                  <a:cubicBezTo>
                    <a:pt x="1460682" y="54461"/>
                    <a:pt x="1459759" y="54364"/>
                    <a:pt x="1458691" y="54364"/>
                  </a:cubicBezTo>
                  <a:lnTo>
                    <a:pt x="1454027" y="54364"/>
                  </a:lnTo>
                  <a:cubicBezTo>
                    <a:pt x="1445282" y="54898"/>
                    <a:pt x="1436974" y="58008"/>
                    <a:pt x="1429152" y="63643"/>
                  </a:cubicBezTo>
                  <a:cubicBezTo>
                    <a:pt x="1421331" y="69279"/>
                    <a:pt x="1414869" y="77052"/>
                    <a:pt x="1409768" y="86866"/>
                  </a:cubicBezTo>
                  <a:lnTo>
                    <a:pt x="1409768" y="57619"/>
                  </a:lnTo>
                  <a:lnTo>
                    <a:pt x="1376149" y="57619"/>
                  </a:lnTo>
                  <a:lnTo>
                    <a:pt x="1376149" y="199431"/>
                  </a:lnTo>
                  <a:lnTo>
                    <a:pt x="1412780" y="199431"/>
                  </a:lnTo>
                  <a:lnTo>
                    <a:pt x="1412780" y="112809"/>
                  </a:lnTo>
                  <a:cubicBezTo>
                    <a:pt x="1416618" y="104793"/>
                    <a:pt x="1422885" y="98623"/>
                    <a:pt x="1431630" y="94347"/>
                  </a:cubicBezTo>
                  <a:cubicBezTo>
                    <a:pt x="1440375" y="90072"/>
                    <a:pt x="1450286" y="87934"/>
                    <a:pt x="1461411" y="87934"/>
                  </a:cubicBezTo>
                  <a:lnTo>
                    <a:pt x="1461411" y="54607"/>
                  </a:lnTo>
                  <a:close/>
                  <a:moveTo>
                    <a:pt x="1340392" y="0"/>
                  </a:moveTo>
                  <a:lnTo>
                    <a:pt x="1303761" y="0"/>
                  </a:lnTo>
                  <a:lnTo>
                    <a:pt x="1303761" y="36340"/>
                  </a:lnTo>
                  <a:lnTo>
                    <a:pt x="1340392" y="36340"/>
                  </a:lnTo>
                  <a:lnTo>
                    <a:pt x="1340392" y="0"/>
                  </a:lnTo>
                  <a:close/>
                  <a:moveTo>
                    <a:pt x="1340392" y="56259"/>
                  </a:moveTo>
                  <a:lnTo>
                    <a:pt x="1303761" y="56259"/>
                  </a:lnTo>
                  <a:lnTo>
                    <a:pt x="1303761" y="199431"/>
                  </a:lnTo>
                  <a:lnTo>
                    <a:pt x="1340392" y="199431"/>
                  </a:lnTo>
                  <a:lnTo>
                    <a:pt x="1340392" y="56259"/>
                  </a:lnTo>
                  <a:close/>
                  <a:moveTo>
                    <a:pt x="1229138" y="199480"/>
                  </a:moveTo>
                  <a:lnTo>
                    <a:pt x="1281607" y="57667"/>
                  </a:lnTo>
                  <a:lnTo>
                    <a:pt x="1246919" y="57667"/>
                  </a:lnTo>
                  <a:lnTo>
                    <a:pt x="1210580" y="166492"/>
                  </a:lnTo>
                  <a:lnTo>
                    <a:pt x="1174531" y="57667"/>
                  </a:lnTo>
                  <a:lnTo>
                    <a:pt x="1136540" y="57667"/>
                  </a:lnTo>
                  <a:lnTo>
                    <a:pt x="1189300" y="199480"/>
                  </a:lnTo>
                  <a:lnTo>
                    <a:pt x="1229187" y="199480"/>
                  </a:lnTo>
                  <a:close/>
                  <a:moveTo>
                    <a:pt x="1062743" y="172371"/>
                  </a:moveTo>
                  <a:cubicBezTo>
                    <a:pt x="1057447" y="174411"/>
                    <a:pt x="1052103" y="175432"/>
                    <a:pt x="1046614" y="175432"/>
                  </a:cubicBezTo>
                  <a:cubicBezTo>
                    <a:pt x="1041124" y="175432"/>
                    <a:pt x="1036800" y="174460"/>
                    <a:pt x="1032962" y="172517"/>
                  </a:cubicBezTo>
                  <a:cubicBezTo>
                    <a:pt x="1029124" y="170573"/>
                    <a:pt x="1026209" y="167998"/>
                    <a:pt x="1024217" y="164792"/>
                  </a:cubicBezTo>
                  <a:cubicBezTo>
                    <a:pt x="1022225" y="161585"/>
                    <a:pt x="1021205" y="158233"/>
                    <a:pt x="1021205" y="154687"/>
                  </a:cubicBezTo>
                  <a:cubicBezTo>
                    <a:pt x="1021205" y="148128"/>
                    <a:pt x="1024266" y="142833"/>
                    <a:pt x="1030338" y="138849"/>
                  </a:cubicBezTo>
                  <a:cubicBezTo>
                    <a:pt x="1036460" y="134865"/>
                    <a:pt x="1044233" y="132873"/>
                    <a:pt x="1053707" y="132873"/>
                  </a:cubicBezTo>
                  <a:cubicBezTo>
                    <a:pt x="1058273" y="132873"/>
                    <a:pt x="1063083" y="133359"/>
                    <a:pt x="1068184" y="134331"/>
                  </a:cubicBezTo>
                  <a:cubicBezTo>
                    <a:pt x="1073285" y="135302"/>
                    <a:pt x="1078046" y="136663"/>
                    <a:pt x="1082419" y="138460"/>
                  </a:cubicBezTo>
                  <a:lnTo>
                    <a:pt x="1082419" y="152598"/>
                  </a:lnTo>
                  <a:cubicBezTo>
                    <a:pt x="1082419" y="154395"/>
                    <a:pt x="1081787" y="156339"/>
                    <a:pt x="1080524" y="158476"/>
                  </a:cubicBezTo>
                  <a:cubicBezTo>
                    <a:pt x="1079261" y="160614"/>
                    <a:pt x="1077609" y="162751"/>
                    <a:pt x="1075617" y="164841"/>
                  </a:cubicBezTo>
                  <a:cubicBezTo>
                    <a:pt x="1072362" y="167853"/>
                    <a:pt x="1068038" y="170379"/>
                    <a:pt x="1062792" y="172419"/>
                  </a:cubicBezTo>
                  <a:moveTo>
                    <a:pt x="992881" y="180484"/>
                  </a:moveTo>
                  <a:cubicBezTo>
                    <a:pt x="997156" y="187237"/>
                    <a:pt x="1003083" y="192533"/>
                    <a:pt x="1010663" y="196419"/>
                  </a:cubicBezTo>
                  <a:cubicBezTo>
                    <a:pt x="1018241" y="200306"/>
                    <a:pt x="1026743" y="202200"/>
                    <a:pt x="1036217" y="202200"/>
                  </a:cubicBezTo>
                  <a:cubicBezTo>
                    <a:pt x="1045690" y="202200"/>
                    <a:pt x="1055358" y="200014"/>
                    <a:pt x="1064638" y="195642"/>
                  </a:cubicBezTo>
                  <a:cubicBezTo>
                    <a:pt x="1073917" y="191269"/>
                    <a:pt x="1081690" y="185099"/>
                    <a:pt x="1087860" y="177083"/>
                  </a:cubicBezTo>
                  <a:lnTo>
                    <a:pt x="1088686" y="184468"/>
                  </a:lnTo>
                  <a:cubicBezTo>
                    <a:pt x="1089609" y="189229"/>
                    <a:pt x="1091892" y="193213"/>
                    <a:pt x="1095633" y="196516"/>
                  </a:cubicBezTo>
                  <a:cubicBezTo>
                    <a:pt x="1099374" y="199820"/>
                    <a:pt x="1104864" y="201423"/>
                    <a:pt x="1112151" y="201423"/>
                  </a:cubicBezTo>
                  <a:cubicBezTo>
                    <a:pt x="1113998" y="201423"/>
                    <a:pt x="1116184" y="201229"/>
                    <a:pt x="1118856" y="200889"/>
                  </a:cubicBezTo>
                  <a:cubicBezTo>
                    <a:pt x="1121479" y="200549"/>
                    <a:pt x="1124443" y="200063"/>
                    <a:pt x="1127746" y="199528"/>
                  </a:cubicBezTo>
                  <a:lnTo>
                    <a:pt x="1127746" y="169747"/>
                  </a:lnTo>
                  <a:cubicBezTo>
                    <a:pt x="1124637" y="169407"/>
                    <a:pt x="1122402" y="168387"/>
                    <a:pt x="1121042" y="166784"/>
                  </a:cubicBezTo>
                  <a:cubicBezTo>
                    <a:pt x="1119682" y="165181"/>
                    <a:pt x="1119002" y="162460"/>
                    <a:pt x="1119002" y="158719"/>
                  </a:cubicBezTo>
                  <a:lnTo>
                    <a:pt x="1119002" y="113732"/>
                  </a:lnTo>
                  <a:cubicBezTo>
                    <a:pt x="1119002" y="95076"/>
                    <a:pt x="1113317" y="80696"/>
                    <a:pt x="1101901" y="70639"/>
                  </a:cubicBezTo>
                  <a:cubicBezTo>
                    <a:pt x="1090532" y="60582"/>
                    <a:pt x="1074597" y="55530"/>
                    <a:pt x="1054192" y="55530"/>
                  </a:cubicBezTo>
                  <a:cubicBezTo>
                    <a:pt x="1043261" y="55530"/>
                    <a:pt x="1032816" y="57084"/>
                    <a:pt x="1022905" y="60194"/>
                  </a:cubicBezTo>
                  <a:cubicBezTo>
                    <a:pt x="1012946" y="63303"/>
                    <a:pt x="1003278" y="67918"/>
                    <a:pt x="993804" y="74137"/>
                  </a:cubicBezTo>
                  <a:lnTo>
                    <a:pt x="1005561" y="98185"/>
                  </a:lnTo>
                  <a:cubicBezTo>
                    <a:pt x="1013383" y="92890"/>
                    <a:pt x="1020865" y="88906"/>
                    <a:pt x="1027958" y="86137"/>
                  </a:cubicBezTo>
                  <a:cubicBezTo>
                    <a:pt x="1035051" y="83416"/>
                    <a:pt x="1042533" y="82056"/>
                    <a:pt x="1050354" y="82056"/>
                  </a:cubicBezTo>
                  <a:cubicBezTo>
                    <a:pt x="1060897" y="82056"/>
                    <a:pt x="1068864" y="84485"/>
                    <a:pt x="1074257" y="89295"/>
                  </a:cubicBezTo>
                  <a:cubicBezTo>
                    <a:pt x="1079601" y="94104"/>
                    <a:pt x="1082322" y="101003"/>
                    <a:pt x="1082322" y="109942"/>
                  </a:cubicBezTo>
                  <a:lnTo>
                    <a:pt x="1082322" y="117570"/>
                  </a:lnTo>
                  <a:cubicBezTo>
                    <a:pt x="1077755" y="115578"/>
                    <a:pt x="1072411" y="114120"/>
                    <a:pt x="1066192" y="113197"/>
                  </a:cubicBezTo>
                  <a:cubicBezTo>
                    <a:pt x="1060022" y="112274"/>
                    <a:pt x="1053901" y="111837"/>
                    <a:pt x="1047877" y="111837"/>
                  </a:cubicBezTo>
                  <a:cubicBezTo>
                    <a:pt x="1035828" y="111837"/>
                    <a:pt x="1025189" y="113732"/>
                    <a:pt x="1015909" y="117521"/>
                  </a:cubicBezTo>
                  <a:cubicBezTo>
                    <a:pt x="1006630" y="121311"/>
                    <a:pt x="999391" y="126655"/>
                    <a:pt x="994193" y="133602"/>
                  </a:cubicBezTo>
                  <a:cubicBezTo>
                    <a:pt x="988995" y="140549"/>
                    <a:pt x="986420" y="148565"/>
                    <a:pt x="986420" y="157747"/>
                  </a:cubicBezTo>
                  <a:cubicBezTo>
                    <a:pt x="986420" y="166201"/>
                    <a:pt x="988557" y="173828"/>
                    <a:pt x="992833" y="180581"/>
                  </a:cubicBezTo>
                  <a:moveTo>
                    <a:pt x="967084" y="163383"/>
                  </a:moveTo>
                  <a:cubicBezTo>
                    <a:pt x="964898" y="164306"/>
                    <a:pt x="961983" y="165375"/>
                    <a:pt x="958339" y="166687"/>
                  </a:cubicBezTo>
                  <a:cubicBezTo>
                    <a:pt x="954695" y="167950"/>
                    <a:pt x="950955" y="168581"/>
                    <a:pt x="947116" y="168581"/>
                  </a:cubicBezTo>
                  <a:cubicBezTo>
                    <a:pt x="943278" y="168581"/>
                    <a:pt x="940121" y="167513"/>
                    <a:pt x="937546" y="165326"/>
                  </a:cubicBezTo>
                  <a:cubicBezTo>
                    <a:pt x="935019" y="163189"/>
                    <a:pt x="933611" y="159642"/>
                    <a:pt x="933465" y="154784"/>
                  </a:cubicBezTo>
                  <a:lnTo>
                    <a:pt x="933465" y="85748"/>
                  </a:lnTo>
                  <a:lnTo>
                    <a:pt x="963537" y="85748"/>
                  </a:lnTo>
                  <a:lnTo>
                    <a:pt x="963537" y="57619"/>
                  </a:lnTo>
                  <a:lnTo>
                    <a:pt x="933465" y="57619"/>
                  </a:lnTo>
                  <a:lnTo>
                    <a:pt x="933465" y="11174"/>
                  </a:lnTo>
                  <a:lnTo>
                    <a:pt x="896834" y="11174"/>
                  </a:lnTo>
                  <a:lnTo>
                    <a:pt x="896834" y="57619"/>
                  </a:lnTo>
                  <a:lnTo>
                    <a:pt x="877983" y="57619"/>
                  </a:lnTo>
                  <a:lnTo>
                    <a:pt x="877983" y="85748"/>
                  </a:lnTo>
                  <a:lnTo>
                    <a:pt x="896834" y="85748"/>
                  </a:lnTo>
                  <a:lnTo>
                    <a:pt x="896834" y="167221"/>
                  </a:lnTo>
                  <a:cubicBezTo>
                    <a:pt x="896834" y="175529"/>
                    <a:pt x="898534" y="182233"/>
                    <a:pt x="901886" y="187383"/>
                  </a:cubicBezTo>
                  <a:cubicBezTo>
                    <a:pt x="905238" y="192533"/>
                    <a:pt x="909756" y="196273"/>
                    <a:pt x="915392" y="198605"/>
                  </a:cubicBezTo>
                  <a:cubicBezTo>
                    <a:pt x="921028" y="200937"/>
                    <a:pt x="927246" y="202103"/>
                    <a:pt x="933999" y="202103"/>
                  </a:cubicBezTo>
                  <a:cubicBezTo>
                    <a:pt x="939100" y="202103"/>
                    <a:pt x="944153" y="201617"/>
                    <a:pt x="949157" y="200597"/>
                  </a:cubicBezTo>
                  <a:cubicBezTo>
                    <a:pt x="954161" y="199577"/>
                    <a:pt x="958874" y="198265"/>
                    <a:pt x="963246" y="196662"/>
                  </a:cubicBezTo>
                  <a:cubicBezTo>
                    <a:pt x="967618" y="195010"/>
                    <a:pt x="971359" y="193553"/>
                    <a:pt x="974468" y="192290"/>
                  </a:cubicBezTo>
                  <a:lnTo>
                    <a:pt x="967084" y="163334"/>
                  </a:lnTo>
                  <a:close/>
                  <a:moveTo>
                    <a:pt x="854761" y="111108"/>
                  </a:moveTo>
                  <a:cubicBezTo>
                    <a:pt x="854761" y="104258"/>
                    <a:pt x="854178" y="97505"/>
                    <a:pt x="852964" y="90849"/>
                  </a:cubicBezTo>
                  <a:cubicBezTo>
                    <a:pt x="851798" y="84194"/>
                    <a:pt x="849709" y="78218"/>
                    <a:pt x="846696" y="72874"/>
                  </a:cubicBezTo>
                  <a:cubicBezTo>
                    <a:pt x="843684" y="67578"/>
                    <a:pt x="839312" y="63303"/>
                    <a:pt x="833579" y="60194"/>
                  </a:cubicBezTo>
                  <a:cubicBezTo>
                    <a:pt x="827846" y="57036"/>
                    <a:pt x="820510" y="55481"/>
                    <a:pt x="811571" y="55481"/>
                  </a:cubicBezTo>
                  <a:cubicBezTo>
                    <a:pt x="803361" y="55481"/>
                    <a:pt x="795588" y="56599"/>
                    <a:pt x="788203" y="58833"/>
                  </a:cubicBezTo>
                  <a:cubicBezTo>
                    <a:pt x="780818" y="61117"/>
                    <a:pt x="774308" y="64323"/>
                    <a:pt x="768673" y="68550"/>
                  </a:cubicBezTo>
                  <a:cubicBezTo>
                    <a:pt x="763037" y="72777"/>
                    <a:pt x="758373" y="77975"/>
                    <a:pt x="754730" y="84096"/>
                  </a:cubicBezTo>
                  <a:lnTo>
                    <a:pt x="754730" y="57619"/>
                  </a:lnTo>
                  <a:lnTo>
                    <a:pt x="721645" y="57619"/>
                  </a:lnTo>
                  <a:lnTo>
                    <a:pt x="721645" y="199431"/>
                  </a:lnTo>
                  <a:lnTo>
                    <a:pt x="758276" y="199431"/>
                  </a:lnTo>
                  <a:lnTo>
                    <a:pt x="758276" y="116744"/>
                  </a:lnTo>
                  <a:cubicBezTo>
                    <a:pt x="760122" y="111060"/>
                    <a:pt x="763037" y="106007"/>
                    <a:pt x="767021" y="101683"/>
                  </a:cubicBezTo>
                  <a:cubicBezTo>
                    <a:pt x="771053" y="97311"/>
                    <a:pt x="775523" y="93910"/>
                    <a:pt x="780576" y="91432"/>
                  </a:cubicBezTo>
                  <a:cubicBezTo>
                    <a:pt x="785580" y="88955"/>
                    <a:pt x="790535" y="87691"/>
                    <a:pt x="795490" y="87691"/>
                  </a:cubicBezTo>
                  <a:cubicBezTo>
                    <a:pt x="802583" y="87691"/>
                    <a:pt x="808170" y="90315"/>
                    <a:pt x="812154" y="95513"/>
                  </a:cubicBezTo>
                  <a:cubicBezTo>
                    <a:pt x="816138" y="100712"/>
                    <a:pt x="818178" y="108971"/>
                    <a:pt x="818178" y="120290"/>
                  </a:cubicBezTo>
                  <a:lnTo>
                    <a:pt x="818178" y="199480"/>
                  </a:lnTo>
                  <a:lnTo>
                    <a:pt x="854810" y="199480"/>
                  </a:lnTo>
                  <a:lnTo>
                    <a:pt x="854810" y="111108"/>
                  </a:lnTo>
                  <a:close/>
                  <a:moveTo>
                    <a:pt x="586974" y="107124"/>
                  </a:moveTo>
                  <a:cubicBezTo>
                    <a:pt x="590278" y="100760"/>
                    <a:pt x="594699" y="95756"/>
                    <a:pt x="600383" y="92112"/>
                  </a:cubicBezTo>
                  <a:cubicBezTo>
                    <a:pt x="606019" y="88469"/>
                    <a:pt x="612383" y="86623"/>
                    <a:pt x="619524" y="86623"/>
                  </a:cubicBezTo>
                  <a:cubicBezTo>
                    <a:pt x="626666" y="86623"/>
                    <a:pt x="632739" y="88420"/>
                    <a:pt x="638375" y="91967"/>
                  </a:cubicBezTo>
                  <a:cubicBezTo>
                    <a:pt x="644010" y="95562"/>
                    <a:pt x="648528" y="100566"/>
                    <a:pt x="651880" y="106979"/>
                  </a:cubicBezTo>
                  <a:cubicBezTo>
                    <a:pt x="655233" y="113440"/>
                    <a:pt x="656933" y="120630"/>
                    <a:pt x="656933" y="128695"/>
                  </a:cubicBezTo>
                  <a:cubicBezTo>
                    <a:pt x="656933" y="136760"/>
                    <a:pt x="655233" y="144193"/>
                    <a:pt x="651880" y="150557"/>
                  </a:cubicBezTo>
                  <a:cubicBezTo>
                    <a:pt x="648528" y="156922"/>
                    <a:pt x="644010" y="161926"/>
                    <a:pt x="638375" y="165569"/>
                  </a:cubicBezTo>
                  <a:cubicBezTo>
                    <a:pt x="632739" y="169213"/>
                    <a:pt x="626423" y="171059"/>
                    <a:pt x="619524" y="171059"/>
                  </a:cubicBezTo>
                  <a:cubicBezTo>
                    <a:pt x="612626" y="171059"/>
                    <a:pt x="606019" y="169262"/>
                    <a:pt x="600383" y="165715"/>
                  </a:cubicBezTo>
                  <a:cubicBezTo>
                    <a:pt x="594747" y="162120"/>
                    <a:pt x="590278" y="157164"/>
                    <a:pt x="586974" y="150849"/>
                  </a:cubicBezTo>
                  <a:cubicBezTo>
                    <a:pt x="583719" y="144484"/>
                    <a:pt x="582067" y="137197"/>
                    <a:pt x="582067" y="128987"/>
                  </a:cubicBezTo>
                  <a:cubicBezTo>
                    <a:pt x="582067" y="120776"/>
                    <a:pt x="583719" y="113489"/>
                    <a:pt x="586974" y="107124"/>
                  </a:cubicBezTo>
                  <a:moveTo>
                    <a:pt x="650909" y="196419"/>
                  </a:moveTo>
                  <a:cubicBezTo>
                    <a:pt x="660188" y="192533"/>
                    <a:pt x="668058" y="187188"/>
                    <a:pt x="674520" y="180338"/>
                  </a:cubicBezTo>
                  <a:cubicBezTo>
                    <a:pt x="680981" y="173488"/>
                    <a:pt x="685888" y="165666"/>
                    <a:pt x="689289" y="156824"/>
                  </a:cubicBezTo>
                  <a:cubicBezTo>
                    <a:pt x="692641" y="147982"/>
                    <a:pt x="694342" y="138703"/>
                    <a:pt x="694342" y="128987"/>
                  </a:cubicBezTo>
                  <a:cubicBezTo>
                    <a:pt x="694342" y="119270"/>
                    <a:pt x="692641" y="109699"/>
                    <a:pt x="689289" y="100906"/>
                  </a:cubicBezTo>
                  <a:cubicBezTo>
                    <a:pt x="685937" y="92064"/>
                    <a:pt x="680933" y="84242"/>
                    <a:pt x="674374" y="77392"/>
                  </a:cubicBezTo>
                  <a:cubicBezTo>
                    <a:pt x="667816" y="70542"/>
                    <a:pt x="659945" y="65198"/>
                    <a:pt x="650763" y="61311"/>
                  </a:cubicBezTo>
                  <a:cubicBezTo>
                    <a:pt x="641581" y="57425"/>
                    <a:pt x="631136" y="55481"/>
                    <a:pt x="619476" y="55481"/>
                  </a:cubicBezTo>
                  <a:cubicBezTo>
                    <a:pt x="607816" y="55481"/>
                    <a:pt x="597322" y="57425"/>
                    <a:pt x="588043" y="61311"/>
                  </a:cubicBezTo>
                  <a:cubicBezTo>
                    <a:pt x="578764" y="65198"/>
                    <a:pt x="570845" y="70542"/>
                    <a:pt x="564383" y="77392"/>
                  </a:cubicBezTo>
                  <a:cubicBezTo>
                    <a:pt x="557922" y="84242"/>
                    <a:pt x="552966" y="92064"/>
                    <a:pt x="549468" y="100906"/>
                  </a:cubicBezTo>
                  <a:cubicBezTo>
                    <a:pt x="546019" y="109748"/>
                    <a:pt x="544270" y="119124"/>
                    <a:pt x="544270" y="128987"/>
                  </a:cubicBezTo>
                  <a:cubicBezTo>
                    <a:pt x="544270" y="138849"/>
                    <a:pt x="546019" y="147982"/>
                    <a:pt x="549468" y="156824"/>
                  </a:cubicBezTo>
                  <a:cubicBezTo>
                    <a:pt x="552918" y="165666"/>
                    <a:pt x="557873" y="173488"/>
                    <a:pt x="564383" y="180338"/>
                  </a:cubicBezTo>
                  <a:cubicBezTo>
                    <a:pt x="570845" y="187188"/>
                    <a:pt x="578715" y="192533"/>
                    <a:pt x="588043" y="196419"/>
                  </a:cubicBezTo>
                  <a:cubicBezTo>
                    <a:pt x="597322" y="200306"/>
                    <a:pt x="607816" y="202249"/>
                    <a:pt x="619476" y="202249"/>
                  </a:cubicBezTo>
                  <a:cubicBezTo>
                    <a:pt x="631136" y="202249"/>
                    <a:pt x="641629" y="200306"/>
                    <a:pt x="650909" y="196419"/>
                  </a:cubicBezTo>
                  <a:moveTo>
                    <a:pt x="483639" y="199480"/>
                  </a:moveTo>
                  <a:lnTo>
                    <a:pt x="536108" y="57667"/>
                  </a:lnTo>
                  <a:lnTo>
                    <a:pt x="501420" y="57667"/>
                  </a:lnTo>
                  <a:lnTo>
                    <a:pt x="465081" y="166492"/>
                  </a:lnTo>
                  <a:lnTo>
                    <a:pt x="428984" y="57667"/>
                  </a:lnTo>
                  <a:lnTo>
                    <a:pt x="390992" y="57667"/>
                  </a:lnTo>
                  <a:lnTo>
                    <a:pt x="443753" y="199480"/>
                  </a:lnTo>
                  <a:lnTo>
                    <a:pt x="483639" y="199480"/>
                  </a:lnTo>
                  <a:close/>
                  <a:moveTo>
                    <a:pt x="322685" y="166881"/>
                  </a:moveTo>
                  <a:cubicBezTo>
                    <a:pt x="322685" y="178201"/>
                    <a:pt x="325843" y="186946"/>
                    <a:pt x="332110" y="193067"/>
                  </a:cubicBezTo>
                  <a:cubicBezTo>
                    <a:pt x="338377" y="199188"/>
                    <a:pt x="347268" y="202249"/>
                    <a:pt x="358782" y="202249"/>
                  </a:cubicBezTo>
                  <a:cubicBezTo>
                    <a:pt x="364078" y="202249"/>
                    <a:pt x="370005" y="201617"/>
                    <a:pt x="376563" y="200354"/>
                  </a:cubicBezTo>
                  <a:cubicBezTo>
                    <a:pt x="383122" y="199091"/>
                    <a:pt x="388855" y="197245"/>
                    <a:pt x="393761" y="194913"/>
                  </a:cubicBezTo>
                  <a:lnTo>
                    <a:pt x="388855" y="167027"/>
                  </a:lnTo>
                  <a:cubicBezTo>
                    <a:pt x="386474" y="168096"/>
                    <a:pt x="383753" y="169019"/>
                    <a:pt x="380644" y="169747"/>
                  </a:cubicBezTo>
                  <a:cubicBezTo>
                    <a:pt x="377535" y="170476"/>
                    <a:pt x="374523" y="170816"/>
                    <a:pt x="371608" y="170816"/>
                  </a:cubicBezTo>
                  <a:cubicBezTo>
                    <a:pt x="367770" y="170816"/>
                    <a:pt x="364758" y="169699"/>
                    <a:pt x="362571" y="167415"/>
                  </a:cubicBezTo>
                  <a:cubicBezTo>
                    <a:pt x="360385" y="165132"/>
                    <a:pt x="359268" y="160711"/>
                    <a:pt x="359268" y="154104"/>
                  </a:cubicBezTo>
                  <a:lnTo>
                    <a:pt x="359268" y="49"/>
                  </a:lnTo>
                  <a:lnTo>
                    <a:pt x="322637" y="49"/>
                  </a:lnTo>
                  <a:lnTo>
                    <a:pt x="322637" y="166930"/>
                  </a:lnTo>
                  <a:close/>
                  <a:moveTo>
                    <a:pt x="229795" y="172371"/>
                  </a:moveTo>
                  <a:cubicBezTo>
                    <a:pt x="224500" y="174411"/>
                    <a:pt x="219156" y="175432"/>
                    <a:pt x="213666" y="175432"/>
                  </a:cubicBezTo>
                  <a:cubicBezTo>
                    <a:pt x="208176" y="175432"/>
                    <a:pt x="203804" y="174460"/>
                    <a:pt x="200014" y="172517"/>
                  </a:cubicBezTo>
                  <a:cubicBezTo>
                    <a:pt x="196176" y="170573"/>
                    <a:pt x="193261" y="167998"/>
                    <a:pt x="191269" y="164792"/>
                  </a:cubicBezTo>
                  <a:cubicBezTo>
                    <a:pt x="189278" y="161585"/>
                    <a:pt x="188257" y="158233"/>
                    <a:pt x="188257" y="154687"/>
                  </a:cubicBezTo>
                  <a:cubicBezTo>
                    <a:pt x="188257" y="148128"/>
                    <a:pt x="191318" y="142833"/>
                    <a:pt x="197391" y="138849"/>
                  </a:cubicBezTo>
                  <a:cubicBezTo>
                    <a:pt x="203512" y="134865"/>
                    <a:pt x="211285" y="132873"/>
                    <a:pt x="220759" y="132873"/>
                  </a:cubicBezTo>
                  <a:cubicBezTo>
                    <a:pt x="225326" y="132873"/>
                    <a:pt x="230135" y="133359"/>
                    <a:pt x="235237" y="134331"/>
                  </a:cubicBezTo>
                  <a:cubicBezTo>
                    <a:pt x="240338" y="135302"/>
                    <a:pt x="245050" y="136663"/>
                    <a:pt x="249423" y="138460"/>
                  </a:cubicBezTo>
                  <a:lnTo>
                    <a:pt x="249423" y="152598"/>
                  </a:lnTo>
                  <a:cubicBezTo>
                    <a:pt x="249423" y="154395"/>
                    <a:pt x="248791" y="156339"/>
                    <a:pt x="247528" y="158476"/>
                  </a:cubicBezTo>
                  <a:cubicBezTo>
                    <a:pt x="246265" y="160614"/>
                    <a:pt x="244613" y="162751"/>
                    <a:pt x="242621" y="164841"/>
                  </a:cubicBezTo>
                  <a:cubicBezTo>
                    <a:pt x="239318" y="167853"/>
                    <a:pt x="235042" y="170379"/>
                    <a:pt x="229795" y="172419"/>
                  </a:cubicBezTo>
                  <a:moveTo>
                    <a:pt x="159982" y="180484"/>
                  </a:moveTo>
                  <a:cubicBezTo>
                    <a:pt x="164258" y="187237"/>
                    <a:pt x="170185" y="192533"/>
                    <a:pt x="177763" y="196419"/>
                  </a:cubicBezTo>
                  <a:cubicBezTo>
                    <a:pt x="185342" y="200306"/>
                    <a:pt x="193844" y="202200"/>
                    <a:pt x="203318" y="202200"/>
                  </a:cubicBezTo>
                  <a:cubicBezTo>
                    <a:pt x="212792" y="202200"/>
                    <a:pt x="222459" y="200014"/>
                    <a:pt x="231739" y="195642"/>
                  </a:cubicBezTo>
                  <a:cubicBezTo>
                    <a:pt x="241018" y="191269"/>
                    <a:pt x="248791" y="185099"/>
                    <a:pt x="254961" y="177083"/>
                  </a:cubicBezTo>
                  <a:lnTo>
                    <a:pt x="255787" y="184468"/>
                  </a:lnTo>
                  <a:cubicBezTo>
                    <a:pt x="256710" y="189229"/>
                    <a:pt x="258993" y="193213"/>
                    <a:pt x="262734" y="196516"/>
                  </a:cubicBezTo>
                  <a:cubicBezTo>
                    <a:pt x="266475" y="199820"/>
                    <a:pt x="271965" y="201423"/>
                    <a:pt x="279252" y="201423"/>
                  </a:cubicBezTo>
                  <a:cubicBezTo>
                    <a:pt x="281050" y="201423"/>
                    <a:pt x="283285" y="201229"/>
                    <a:pt x="285957" y="200889"/>
                  </a:cubicBezTo>
                  <a:cubicBezTo>
                    <a:pt x="288580" y="200549"/>
                    <a:pt x="291544" y="200063"/>
                    <a:pt x="294847" y="199528"/>
                  </a:cubicBezTo>
                  <a:lnTo>
                    <a:pt x="294847" y="169747"/>
                  </a:lnTo>
                  <a:cubicBezTo>
                    <a:pt x="291738" y="169407"/>
                    <a:pt x="289503" y="168387"/>
                    <a:pt x="288143" y="166784"/>
                  </a:cubicBezTo>
                  <a:cubicBezTo>
                    <a:pt x="286783" y="165181"/>
                    <a:pt x="286103" y="162460"/>
                    <a:pt x="286103" y="158719"/>
                  </a:cubicBezTo>
                  <a:lnTo>
                    <a:pt x="286103" y="113732"/>
                  </a:lnTo>
                  <a:cubicBezTo>
                    <a:pt x="286103" y="95076"/>
                    <a:pt x="280418" y="80696"/>
                    <a:pt x="269001" y="70639"/>
                  </a:cubicBezTo>
                  <a:cubicBezTo>
                    <a:pt x="257633" y="60582"/>
                    <a:pt x="241698" y="55530"/>
                    <a:pt x="221293" y="55530"/>
                  </a:cubicBezTo>
                  <a:cubicBezTo>
                    <a:pt x="210362" y="55530"/>
                    <a:pt x="199917" y="57084"/>
                    <a:pt x="190006" y="60194"/>
                  </a:cubicBezTo>
                  <a:cubicBezTo>
                    <a:pt x="180095" y="63303"/>
                    <a:pt x="170379" y="67918"/>
                    <a:pt x="160905" y="74137"/>
                  </a:cubicBezTo>
                  <a:lnTo>
                    <a:pt x="172662" y="98185"/>
                  </a:lnTo>
                  <a:cubicBezTo>
                    <a:pt x="180484" y="92890"/>
                    <a:pt x="187966" y="88906"/>
                    <a:pt x="195059" y="86137"/>
                  </a:cubicBezTo>
                  <a:cubicBezTo>
                    <a:pt x="202152" y="83416"/>
                    <a:pt x="209634" y="82056"/>
                    <a:pt x="217455" y="82056"/>
                  </a:cubicBezTo>
                  <a:cubicBezTo>
                    <a:pt x="227998" y="82056"/>
                    <a:pt x="236014" y="84485"/>
                    <a:pt x="241358" y="89295"/>
                  </a:cubicBezTo>
                  <a:cubicBezTo>
                    <a:pt x="246751" y="94104"/>
                    <a:pt x="249423" y="101003"/>
                    <a:pt x="249423" y="109942"/>
                  </a:cubicBezTo>
                  <a:lnTo>
                    <a:pt x="249423" y="117570"/>
                  </a:lnTo>
                  <a:cubicBezTo>
                    <a:pt x="244856" y="115578"/>
                    <a:pt x="239512" y="114120"/>
                    <a:pt x="233293" y="113197"/>
                  </a:cubicBezTo>
                  <a:cubicBezTo>
                    <a:pt x="227075" y="112274"/>
                    <a:pt x="221002" y="111837"/>
                    <a:pt x="214978" y="111837"/>
                  </a:cubicBezTo>
                  <a:cubicBezTo>
                    <a:pt x="202929" y="111837"/>
                    <a:pt x="192290" y="113732"/>
                    <a:pt x="183010" y="117521"/>
                  </a:cubicBezTo>
                  <a:cubicBezTo>
                    <a:pt x="173731" y="121311"/>
                    <a:pt x="166492" y="126655"/>
                    <a:pt x="161294" y="133602"/>
                  </a:cubicBezTo>
                  <a:cubicBezTo>
                    <a:pt x="156096" y="140549"/>
                    <a:pt x="153521" y="148565"/>
                    <a:pt x="153521" y="157747"/>
                  </a:cubicBezTo>
                  <a:cubicBezTo>
                    <a:pt x="153521" y="166201"/>
                    <a:pt x="155658" y="173828"/>
                    <a:pt x="159934" y="180581"/>
                  </a:cubicBezTo>
                  <a:moveTo>
                    <a:pt x="92598" y="199480"/>
                  </a:moveTo>
                  <a:lnTo>
                    <a:pt x="145067" y="57667"/>
                  </a:lnTo>
                  <a:lnTo>
                    <a:pt x="110380" y="57667"/>
                  </a:lnTo>
                  <a:lnTo>
                    <a:pt x="74040" y="166492"/>
                  </a:lnTo>
                  <a:lnTo>
                    <a:pt x="37992" y="57667"/>
                  </a:lnTo>
                  <a:lnTo>
                    <a:pt x="0" y="57667"/>
                  </a:lnTo>
                  <a:lnTo>
                    <a:pt x="52761" y="199480"/>
                  </a:lnTo>
                  <a:lnTo>
                    <a:pt x="92647" y="199480"/>
                  </a:lnTo>
                  <a:close/>
                </a:path>
              </a:pathLst>
            </a:custGeom>
            <a:solidFill>
              <a:srgbClr val="00008E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4F37892-A681-D815-DF50-3A1E59E828F9}"/>
                </a:ext>
              </a:extLst>
            </p:cNvPr>
            <p:cNvSpPr/>
            <p:nvPr userDrawn="1"/>
          </p:nvSpPr>
          <p:spPr>
            <a:xfrm>
              <a:off x="1353317" y="757511"/>
              <a:ext cx="1056767" cy="256321"/>
            </a:xfrm>
            <a:custGeom>
              <a:avLst/>
              <a:gdLst>
                <a:gd name="connsiteX0" fmla="*/ 991715 w 1056767"/>
                <a:gd name="connsiteY0" fmla="*/ 171010 h 256321"/>
                <a:gd name="connsiteX1" fmla="*/ 975586 w 1056767"/>
                <a:gd name="connsiteY1" fmla="*/ 174071 h 256321"/>
                <a:gd name="connsiteX2" fmla="*/ 961934 w 1056767"/>
                <a:gd name="connsiteY2" fmla="*/ 171156 h 256321"/>
                <a:gd name="connsiteX3" fmla="*/ 953189 w 1056767"/>
                <a:gd name="connsiteY3" fmla="*/ 163432 h 256321"/>
                <a:gd name="connsiteX4" fmla="*/ 950177 w 1056767"/>
                <a:gd name="connsiteY4" fmla="*/ 153326 h 256321"/>
                <a:gd name="connsiteX5" fmla="*/ 959311 w 1056767"/>
                <a:gd name="connsiteY5" fmla="*/ 137489 h 256321"/>
                <a:gd name="connsiteX6" fmla="*/ 982679 w 1056767"/>
                <a:gd name="connsiteY6" fmla="*/ 131513 h 256321"/>
                <a:gd name="connsiteX7" fmla="*/ 997157 w 1056767"/>
                <a:gd name="connsiteY7" fmla="*/ 132970 h 256321"/>
                <a:gd name="connsiteX8" fmla="*/ 1011343 w 1056767"/>
                <a:gd name="connsiteY8" fmla="*/ 137100 h 256321"/>
                <a:gd name="connsiteX9" fmla="*/ 1011343 w 1056767"/>
                <a:gd name="connsiteY9" fmla="*/ 151237 h 256321"/>
                <a:gd name="connsiteX10" fmla="*/ 1009448 w 1056767"/>
                <a:gd name="connsiteY10" fmla="*/ 157116 h 256321"/>
                <a:gd name="connsiteX11" fmla="*/ 1004541 w 1056767"/>
                <a:gd name="connsiteY11" fmla="*/ 163529 h 256321"/>
                <a:gd name="connsiteX12" fmla="*/ 991715 w 1056767"/>
                <a:gd name="connsiteY12" fmla="*/ 171108 h 256321"/>
                <a:gd name="connsiteX13" fmla="*/ 921902 w 1056767"/>
                <a:gd name="connsiteY13" fmla="*/ 179124 h 256321"/>
                <a:gd name="connsiteX14" fmla="*/ 939683 w 1056767"/>
                <a:gd name="connsiteY14" fmla="*/ 195059 h 256321"/>
                <a:gd name="connsiteX15" fmla="*/ 965238 w 1056767"/>
                <a:gd name="connsiteY15" fmla="*/ 200840 h 256321"/>
                <a:gd name="connsiteX16" fmla="*/ 993659 w 1056767"/>
                <a:gd name="connsiteY16" fmla="*/ 194282 h 256321"/>
                <a:gd name="connsiteX17" fmla="*/ 1016881 w 1056767"/>
                <a:gd name="connsiteY17" fmla="*/ 175674 h 256321"/>
                <a:gd name="connsiteX18" fmla="*/ 1017707 w 1056767"/>
                <a:gd name="connsiteY18" fmla="*/ 183059 h 256321"/>
                <a:gd name="connsiteX19" fmla="*/ 1024654 w 1056767"/>
                <a:gd name="connsiteY19" fmla="*/ 195059 h 256321"/>
                <a:gd name="connsiteX20" fmla="*/ 1041172 w 1056767"/>
                <a:gd name="connsiteY20" fmla="*/ 199966 h 256321"/>
                <a:gd name="connsiteX21" fmla="*/ 1047877 w 1056767"/>
                <a:gd name="connsiteY21" fmla="*/ 199431 h 256321"/>
                <a:gd name="connsiteX22" fmla="*/ 1056767 w 1056767"/>
                <a:gd name="connsiteY22" fmla="*/ 198071 h 256321"/>
                <a:gd name="connsiteX23" fmla="*/ 1056767 w 1056767"/>
                <a:gd name="connsiteY23" fmla="*/ 168290 h 256321"/>
                <a:gd name="connsiteX24" fmla="*/ 1050063 w 1056767"/>
                <a:gd name="connsiteY24" fmla="*/ 165326 h 256321"/>
                <a:gd name="connsiteX25" fmla="*/ 1048022 w 1056767"/>
                <a:gd name="connsiteY25" fmla="*/ 157262 h 256321"/>
                <a:gd name="connsiteX26" fmla="*/ 1048022 w 1056767"/>
                <a:gd name="connsiteY26" fmla="*/ 112274 h 256321"/>
                <a:gd name="connsiteX27" fmla="*/ 1030921 w 1056767"/>
                <a:gd name="connsiteY27" fmla="*/ 69182 h 256321"/>
                <a:gd name="connsiteX28" fmla="*/ 983213 w 1056767"/>
                <a:gd name="connsiteY28" fmla="*/ 54072 h 256321"/>
                <a:gd name="connsiteX29" fmla="*/ 951926 w 1056767"/>
                <a:gd name="connsiteY29" fmla="*/ 58736 h 256321"/>
                <a:gd name="connsiteX30" fmla="*/ 922825 w 1056767"/>
                <a:gd name="connsiteY30" fmla="*/ 72679 h 256321"/>
                <a:gd name="connsiteX31" fmla="*/ 934582 w 1056767"/>
                <a:gd name="connsiteY31" fmla="*/ 96728 h 256321"/>
                <a:gd name="connsiteX32" fmla="*/ 956979 w 1056767"/>
                <a:gd name="connsiteY32" fmla="*/ 84728 h 256321"/>
                <a:gd name="connsiteX33" fmla="*/ 979375 w 1056767"/>
                <a:gd name="connsiteY33" fmla="*/ 80647 h 256321"/>
                <a:gd name="connsiteX34" fmla="*/ 1003278 w 1056767"/>
                <a:gd name="connsiteY34" fmla="*/ 87886 h 256321"/>
                <a:gd name="connsiteX35" fmla="*/ 1011343 w 1056767"/>
                <a:gd name="connsiteY35" fmla="*/ 108533 h 256321"/>
                <a:gd name="connsiteX36" fmla="*/ 1011343 w 1056767"/>
                <a:gd name="connsiteY36" fmla="*/ 116161 h 256321"/>
                <a:gd name="connsiteX37" fmla="*/ 995213 w 1056767"/>
                <a:gd name="connsiteY37" fmla="*/ 111788 h 256321"/>
                <a:gd name="connsiteX38" fmla="*/ 976898 w 1056767"/>
                <a:gd name="connsiteY38" fmla="*/ 110428 h 256321"/>
                <a:gd name="connsiteX39" fmla="*/ 944930 w 1056767"/>
                <a:gd name="connsiteY39" fmla="*/ 116112 h 256321"/>
                <a:gd name="connsiteX40" fmla="*/ 923214 w 1056767"/>
                <a:gd name="connsiteY40" fmla="*/ 132193 h 256321"/>
                <a:gd name="connsiteX41" fmla="*/ 915441 w 1056767"/>
                <a:gd name="connsiteY41" fmla="*/ 156339 h 256321"/>
                <a:gd name="connsiteX42" fmla="*/ 921854 w 1056767"/>
                <a:gd name="connsiteY42" fmla="*/ 179172 h 256321"/>
                <a:gd name="connsiteX43" fmla="*/ 889206 w 1056767"/>
                <a:gd name="connsiteY43" fmla="*/ 0 h 256321"/>
                <a:gd name="connsiteX44" fmla="*/ 852575 w 1056767"/>
                <a:gd name="connsiteY44" fmla="*/ 0 h 256321"/>
                <a:gd name="connsiteX45" fmla="*/ 852575 w 1056767"/>
                <a:gd name="connsiteY45" fmla="*/ 36340 h 256321"/>
                <a:gd name="connsiteX46" fmla="*/ 889206 w 1056767"/>
                <a:gd name="connsiteY46" fmla="*/ 36340 h 256321"/>
                <a:gd name="connsiteX47" fmla="*/ 889206 w 1056767"/>
                <a:gd name="connsiteY47" fmla="*/ 0 h 256321"/>
                <a:gd name="connsiteX48" fmla="*/ 864769 w 1056767"/>
                <a:gd name="connsiteY48" fmla="*/ 245147 h 256321"/>
                <a:gd name="connsiteX49" fmla="*/ 882550 w 1056767"/>
                <a:gd name="connsiteY49" fmla="*/ 226686 h 256321"/>
                <a:gd name="connsiteX50" fmla="*/ 889255 w 1056767"/>
                <a:gd name="connsiteY50" fmla="*/ 199528 h 256321"/>
                <a:gd name="connsiteX51" fmla="*/ 889255 w 1056767"/>
                <a:gd name="connsiteY51" fmla="*/ 56307 h 256321"/>
                <a:gd name="connsiteX52" fmla="*/ 852624 w 1056767"/>
                <a:gd name="connsiteY52" fmla="*/ 56307 h 256321"/>
                <a:gd name="connsiteX53" fmla="*/ 852624 w 1056767"/>
                <a:gd name="connsiteY53" fmla="*/ 202103 h 256321"/>
                <a:gd name="connsiteX54" fmla="*/ 850292 w 1056767"/>
                <a:gd name="connsiteY54" fmla="*/ 211334 h 256321"/>
                <a:gd name="connsiteX55" fmla="*/ 844024 w 1056767"/>
                <a:gd name="connsiteY55" fmla="*/ 217698 h 256321"/>
                <a:gd name="connsiteX56" fmla="*/ 835134 w 1056767"/>
                <a:gd name="connsiteY56" fmla="*/ 219982 h 256321"/>
                <a:gd name="connsiteX57" fmla="*/ 826389 w 1056767"/>
                <a:gd name="connsiteY57" fmla="*/ 218621 h 256321"/>
                <a:gd name="connsiteX58" fmla="*/ 819004 w 1056767"/>
                <a:gd name="connsiteY58" fmla="*/ 213957 h 256321"/>
                <a:gd name="connsiteX59" fmla="*/ 803166 w 1056767"/>
                <a:gd name="connsiteY59" fmla="*/ 238832 h 256321"/>
                <a:gd name="connsiteX60" fmla="*/ 820122 w 1056767"/>
                <a:gd name="connsiteY60" fmla="*/ 248548 h 256321"/>
                <a:gd name="connsiteX61" fmla="*/ 839506 w 1056767"/>
                <a:gd name="connsiteY61" fmla="*/ 251706 h 256321"/>
                <a:gd name="connsiteX62" fmla="*/ 864769 w 1056767"/>
                <a:gd name="connsiteY62" fmla="*/ 245196 h 256321"/>
                <a:gd name="connsiteX63" fmla="*/ 747928 w 1056767"/>
                <a:gd name="connsiteY63" fmla="*/ 106590 h 256321"/>
                <a:gd name="connsiteX64" fmla="*/ 665144 w 1056767"/>
                <a:gd name="connsiteY64" fmla="*/ 106590 h 256321"/>
                <a:gd name="connsiteX65" fmla="*/ 665144 w 1056767"/>
                <a:gd name="connsiteY65" fmla="*/ 139675 h 256321"/>
                <a:gd name="connsiteX66" fmla="*/ 747928 w 1056767"/>
                <a:gd name="connsiteY66" fmla="*/ 139675 h 256321"/>
                <a:gd name="connsiteX67" fmla="*/ 747928 w 1056767"/>
                <a:gd name="connsiteY67" fmla="*/ 106590 h 256321"/>
                <a:gd name="connsiteX68" fmla="*/ 572788 w 1056767"/>
                <a:gd name="connsiteY68" fmla="*/ 171010 h 256321"/>
                <a:gd name="connsiteX69" fmla="*/ 556659 w 1056767"/>
                <a:gd name="connsiteY69" fmla="*/ 174071 h 256321"/>
                <a:gd name="connsiteX70" fmla="*/ 543007 w 1056767"/>
                <a:gd name="connsiteY70" fmla="*/ 171156 h 256321"/>
                <a:gd name="connsiteX71" fmla="*/ 534262 w 1056767"/>
                <a:gd name="connsiteY71" fmla="*/ 163432 h 256321"/>
                <a:gd name="connsiteX72" fmla="*/ 531250 w 1056767"/>
                <a:gd name="connsiteY72" fmla="*/ 153326 h 256321"/>
                <a:gd name="connsiteX73" fmla="*/ 540384 w 1056767"/>
                <a:gd name="connsiteY73" fmla="*/ 137489 h 256321"/>
                <a:gd name="connsiteX74" fmla="*/ 563752 w 1056767"/>
                <a:gd name="connsiteY74" fmla="*/ 131513 h 256321"/>
                <a:gd name="connsiteX75" fmla="*/ 578229 w 1056767"/>
                <a:gd name="connsiteY75" fmla="*/ 132970 h 256321"/>
                <a:gd name="connsiteX76" fmla="*/ 592415 w 1056767"/>
                <a:gd name="connsiteY76" fmla="*/ 137100 h 256321"/>
                <a:gd name="connsiteX77" fmla="*/ 592415 w 1056767"/>
                <a:gd name="connsiteY77" fmla="*/ 151237 h 256321"/>
                <a:gd name="connsiteX78" fmla="*/ 590521 w 1056767"/>
                <a:gd name="connsiteY78" fmla="*/ 157116 h 256321"/>
                <a:gd name="connsiteX79" fmla="*/ 585614 w 1056767"/>
                <a:gd name="connsiteY79" fmla="*/ 163529 h 256321"/>
                <a:gd name="connsiteX80" fmla="*/ 572788 w 1056767"/>
                <a:gd name="connsiteY80" fmla="*/ 171108 h 256321"/>
                <a:gd name="connsiteX81" fmla="*/ 502975 w 1056767"/>
                <a:gd name="connsiteY81" fmla="*/ 179124 h 256321"/>
                <a:gd name="connsiteX82" fmla="*/ 520756 w 1056767"/>
                <a:gd name="connsiteY82" fmla="*/ 195059 h 256321"/>
                <a:gd name="connsiteX83" fmla="*/ 546311 w 1056767"/>
                <a:gd name="connsiteY83" fmla="*/ 200840 h 256321"/>
                <a:gd name="connsiteX84" fmla="*/ 574731 w 1056767"/>
                <a:gd name="connsiteY84" fmla="*/ 194282 h 256321"/>
                <a:gd name="connsiteX85" fmla="*/ 597954 w 1056767"/>
                <a:gd name="connsiteY85" fmla="*/ 175674 h 256321"/>
                <a:gd name="connsiteX86" fmla="*/ 598780 w 1056767"/>
                <a:gd name="connsiteY86" fmla="*/ 183059 h 256321"/>
                <a:gd name="connsiteX87" fmla="*/ 605727 w 1056767"/>
                <a:gd name="connsiteY87" fmla="*/ 195059 h 256321"/>
                <a:gd name="connsiteX88" fmla="*/ 622245 w 1056767"/>
                <a:gd name="connsiteY88" fmla="*/ 199966 h 256321"/>
                <a:gd name="connsiteX89" fmla="*/ 628950 w 1056767"/>
                <a:gd name="connsiteY89" fmla="*/ 199431 h 256321"/>
                <a:gd name="connsiteX90" fmla="*/ 637840 w 1056767"/>
                <a:gd name="connsiteY90" fmla="*/ 198071 h 256321"/>
                <a:gd name="connsiteX91" fmla="*/ 637840 w 1056767"/>
                <a:gd name="connsiteY91" fmla="*/ 168290 h 256321"/>
                <a:gd name="connsiteX92" fmla="*/ 631136 w 1056767"/>
                <a:gd name="connsiteY92" fmla="*/ 165326 h 256321"/>
                <a:gd name="connsiteX93" fmla="*/ 629095 w 1056767"/>
                <a:gd name="connsiteY93" fmla="*/ 157262 h 256321"/>
                <a:gd name="connsiteX94" fmla="*/ 629095 w 1056767"/>
                <a:gd name="connsiteY94" fmla="*/ 112274 h 256321"/>
                <a:gd name="connsiteX95" fmla="*/ 611994 w 1056767"/>
                <a:gd name="connsiteY95" fmla="*/ 69182 h 256321"/>
                <a:gd name="connsiteX96" fmla="*/ 564286 w 1056767"/>
                <a:gd name="connsiteY96" fmla="*/ 54072 h 256321"/>
                <a:gd name="connsiteX97" fmla="*/ 532999 w 1056767"/>
                <a:gd name="connsiteY97" fmla="*/ 58736 h 256321"/>
                <a:gd name="connsiteX98" fmla="*/ 503898 w 1056767"/>
                <a:gd name="connsiteY98" fmla="*/ 72679 h 256321"/>
                <a:gd name="connsiteX99" fmla="*/ 515655 w 1056767"/>
                <a:gd name="connsiteY99" fmla="*/ 96728 h 256321"/>
                <a:gd name="connsiteX100" fmla="*/ 538052 w 1056767"/>
                <a:gd name="connsiteY100" fmla="*/ 84728 h 256321"/>
                <a:gd name="connsiteX101" fmla="*/ 560448 w 1056767"/>
                <a:gd name="connsiteY101" fmla="*/ 80647 h 256321"/>
                <a:gd name="connsiteX102" fmla="*/ 584351 w 1056767"/>
                <a:gd name="connsiteY102" fmla="*/ 87886 h 256321"/>
                <a:gd name="connsiteX103" fmla="*/ 592415 w 1056767"/>
                <a:gd name="connsiteY103" fmla="*/ 108533 h 256321"/>
                <a:gd name="connsiteX104" fmla="*/ 592415 w 1056767"/>
                <a:gd name="connsiteY104" fmla="*/ 116161 h 256321"/>
                <a:gd name="connsiteX105" fmla="*/ 576286 w 1056767"/>
                <a:gd name="connsiteY105" fmla="*/ 111788 h 256321"/>
                <a:gd name="connsiteX106" fmla="*/ 557970 w 1056767"/>
                <a:gd name="connsiteY106" fmla="*/ 110428 h 256321"/>
                <a:gd name="connsiteX107" fmla="*/ 526003 w 1056767"/>
                <a:gd name="connsiteY107" fmla="*/ 116112 h 256321"/>
                <a:gd name="connsiteX108" fmla="*/ 504287 w 1056767"/>
                <a:gd name="connsiteY108" fmla="*/ 132193 h 256321"/>
                <a:gd name="connsiteX109" fmla="*/ 496514 w 1056767"/>
                <a:gd name="connsiteY109" fmla="*/ 156339 h 256321"/>
                <a:gd name="connsiteX110" fmla="*/ 502926 w 1056767"/>
                <a:gd name="connsiteY110" fmla="*/ 179172 h 256321"/>
                <a:gd name="connsiteX111" fmla="*/ 388855 w 1056767"/>
                <a:gd name="connsiteY111" fmla="*/ 166104 h 256321"/>
                <a:gd name="connsiteX112" fmla="*/ 375883 w 1056767"/>
                <a:gd name="connsiteY112" fmla="*/ 156096 h 256321"/>
                <a:gd name="connsiteX113" fmla="*/ 366993 w 1056767"/>
                <a:gd name="connsiteY113" fmla="*/ 141958 h 256321"/>
                <a:gd name="connsiteX114" fmla="*/ 366993 w 1056767"/>
                <a:gd name="connsiteY114" fmla="*/ 108728 h 256321"/>
                <a:gd name="connsiteX115" fmla="*/ 372337 w 1056767"/>
                <a:gd name="connsiteY115" fmla="*/ 99400 h 256321"/>
                <a:gd name="connsiteX116" fmla="*/ 380936 w 1056767"/>
                <a:gd name="connsiteY116" fmla="*/ 91967 h 256321"/>
                <a:gd name="connsiteX117" fmla="*/ 391187 w 1056767"/>
                <a:gd name="connsiteY117" fmla="*/ 87060 h 256321"/>
                <a:gd name="connsiteX118" fmla="*/ 401729 w 1056767"/>
                <a:gd name="connsiteY118" fmla="*/ 85311 h 256321"/>
                <a:gd name="connsiteX119" fmla="*/ 417470 w 1056767"/>
                <a:gd name="connsiteY119" fmla="*/ 88517 h 256321"/>
                <a:gd name="connsiteX120" fmla="*/ 430150 w 1056767"/>
                <a:gd name="connsiteY120" fmla="*/ 97505 h 256321"/>
                <a:gd name="connsiteX121" fmla="*/ 438506 w 1056767"/>
                <a:gd name="connsiteY121" fmla="*/ 110768 h 256321"/>
                <a:gd name="connsiteX122" fmla="*/ 441372 w 1056767"/>
                <a:gd name="connsiteY122" fmla="*/ 127140 h 256321"/>
                <a:gd name="connsiteX123" fmla="*/ 438749 w 1056767"/>
                <a:gd name="connsiteY123" fmla="*/ 143076 h 256321"/>
                <a:gd name="connsiteX124" fmla="*/ 431121 w 1056767"/>
                <a:gd name="connsiteY124" fmla="*/ 156776 h 256321"/>
                <a:gd name="connsiteX125" fmla="*/ 419219 w 1056767"/>
                <a:gd name="connsiteY125" fmla="*/ 166298 h 256321"/>
                <a:gd name="connsiteX126" fmla="*/ 403915 w 1056767"/>
                <a:gd name="connsiteY126" fmla="*/ 169796 h 256321"/>
                <a:gd name="connsiteX127" fmla="*/ 388903 w 1056767"/>
                <a:gd name="connsiteY127" fmla="*/ 166201 h 256321"/>
                <a:gd name="connsiteX128" fmla="*/ 448563 w 1056767"/>
                <a:gd name="connsiteY128" fmla="*/ 190978 h 256321"/>
                <a:gd name="connsiteX129" fmla="*/ 470716 w 1056767"/>
                <a:gd name="connsiteY129" fmla="*/ 164355 h 256321"/>
                <a:gd name="connsiteX130" fmla="*/ 478781 w 1056767"/>
                <a:gd name="connsiteY130" fmla="*/ 127043 h 256321"/>
                <a:gd name="connsiteX131" fmla="*/ 473728 w 1056767"/>
                <a:gd name="connsiteY131" fmla="*/ 98817 h 256321"/>
                <a:gd name="connsiteX132" fmla="*/ 459639 w 1056767"/>
                <a:gd name="connsiteY132" fmla="*/ 75594 h 256321"/>
                <a:gd name="connsiteX133" fmla="*/ 438457 w 1056767"/>
                <a:gd name="connsiteY133" fmla="*/ 59805 h 256321"/>
                <a:gd name="connsiteX134" fmla="*/ 411786 w 1056767"/>
                <a:gd name="connsiteY134" fmla="*/ 54121 h 256321"/>
                <a:gd name="connsiteX135" fmla="*/ 383073 w 1056767"/>
                <a:gd name="connsiteY135" fmla="*/ 61263 h 256321"/>
                <a:gd name="connsiteX136" fmla="*/ 362280 w 1056767"/>
                <a:gd name="connsiteY136" fmla="*/ 80841 h 256321"/>
                <a:gd name="connsiteX137" fmla="*/ 362280 w 1056767"/>
                <a:gd name="connsiteY137" fmla="*/ 56259 h 256321"/>
                <a:gd name="connsiteX138" fmla="*/ 330313 w 1056767"/>
                <a:gd name="connsiteY138" fmla="*/ 56259 h 256321"/>
                <a:gd name="connsiteX139" fmla="*/ 330313 w 1056767"/>
                <a:gd name="connsiteY139" fmla="*/ 256321 h 256321"/>
                <a:gd name="connsiteX140" fmla="*/ 366944 w 1056767"/>
                <a:gd name="connsiteY140" fmla="*/ 256321 h 256321"/>
                <a:gd name="connsiteX141" fmla="*/ 366944 w 1056767"/>
                <a:gd name="connsiteY141" fmla="*/ 173294 h 256321"/>
                <a:gd name="connsiteX142" fmla="*/ 386766 w 1056767"/>
                <a:gd name="connsiteY142" fmla="*/ 193456 h 256321"/>
                <a:gd name="connsiteX143" fmla="*/ 416158 w 1056767"/>
                <a:gd name="connsiteY143" fmla="*/ 200889 h 256321"/>
                <a:gd name="connsiteX144" fmla="*/ 448563 w 1056767"/>
                <a:gd name="connsiteY144" fmla="*/ 191026 h 256321"/>
                <a:gd name="connsiteX145" fmla="*/ 168873 w 1056767"/>
                <a:gd name="connsiteY145" fmla="*/ 186654 h 256321"/>
                <a:gd name="connsiteX146" fmla="*/ 202492 w 1056767"/>
                <a:gd name="connsiteY146" fmla="*/ 200840 h 256321"/>
                <a:gd name="connsiteX147" fmla="*/ 235577 w 1056767"/>
                <a:gd name="connsiteY147" fmla="*/ 193407 h 256321"/>
                <a:gd name="connsiteX148" fmla="*/ 260159 w 1056767"/>
                <a:gd name="connsiteY148" fmla="*/ 171593 h 256321"/>
                <a:gd name="connsiteX149" fmla="*/ 260985 w 1056767"/>
                <a:gd name="connsiteY149" fmla="*/ 182962 h 256321"/>
                <a:gd name="connsiteX150" fmla="*/ 268224 w 1056767"/>
                <a:gd name="connsiteY150" fmla="*/ 195253 h 256321"/>
                <a:gd name="connsiteX151" fmla="*/ 284208 w 1056767"/>
                <a:gd name="connsiteY151" fmla="*/ 199723 h 256321"/>
                <a:gd name="connsiteX152" fmla="*/ 290912 w 1056767"/>
                <a:gd name="connsiteY152" fmla="*/ 199334 h 256321"/>
                <a:gd name="connsiteX153" fmla="*/ 300046 w 1056767"/>
                <a:gd name="connsiteY153" fmla="*/ 198120 h 256321"/>
                <a:gd name="connsiteX154" fmla="*/ 300046 w 1056767"/>
                <a:gd name="connsiteY154" fmla="*/ 168338 h 256321"/>
                <a:gd name="connsiteX155" fmla="*/ 293341 w 1056767"/>
                <a:gd name="connsiteY155" fmla="*/ 165375 h 256321"/>
                <a:gd name="connsiteX156" fmla="*/ 291301 w 1056767"/>
                <a:gd name="connsiteY156" fmla="*/ 157262 h 256321"/>
                <a:gd name="connsiteX157" fmla="*/ 291301 w 1056767"/>
                <a:gd name="connsiteY157" fmla="*/ 56307 h 256321"/>
                <a:gd name="connsiteX158" fmla="*/ 254670 w 1056767"/>
                <a:gd name="connsiteY158" fmla="*/ 56307 h 256321"/>
                <a:gd name="connsiteX159" fmla="*/ 254670 w 1056767"/>
                <a:gd name="connsiteY159" fmla="*/ 144290 h 256321"/>
                <a:gd name="connsiteX160" fmla="*/ 244710 w 1056767"/>
                <a:gd name="connsiteY160" fmla="*/ 158476 h 256321"/>
                <a:gd name="connsiteX161" fmla="*/ 231884 w 1056767"/>
                <a:gd name="connsiteY161" fmla="*/ 166930 h 256321"/>
                <a:gd name="connsiteX162" fmla="*/ 217796 w 1056767"/>
                <a:gd name="connsiteY162" fmla="*/ 169747 h 256321"/>
                <a:gd name="connsiteX163" fmla="*/ 200014 w 1056767"/>
                <a:gd name="connsiteY163" fmla="*/ 161537 h 256321"/>
                <a:gd name="connsiteX164" fmla="*/ 193990 w 1056767"/>
                <a:gd name="connsiteY164" fmla="*/ 137100 h 256321"/>
                <a:gd name="connsiteX165" fmla="*/ 193990 w 1056767"/>
                <a:gd name="connsiteY165" fmla="*/ 56307 h 256321"/>
                <a:gd name="connsiteX166" fmla="*/ 157359 w 1056767"/>
                <a:gd name="connsiteY166" fmla="*/ 56307 h 256321"/>
                <a:gd name="connsiteX167" fmla="*/ 157359 w 1056767"/>
                <a:gd name="connsiteY167" fmla="*/ 145116 h 256321"/>
                <a:gd name="connsiteX168" fmla="*/ 168824 w 1056767"/>
                <a:gd name="connsiteY168" fmla="*/ 186654 h 256321"/>
                <a:gd name="connsiteX169" fmla="*/ 136614 w 1056767"/>
                <a:gd name="connsiteY169" fmla="*/ 198120 h 256321"/>
                <a:gd name="connsiteX170" fmla="*/ 136614 w 1056767"/>
                <a:gd name="connsiteY170" fmla="*/ 165035 h 256321"/>
                <a:gd name="connsiteX171" fmla="*/ 37700 w 1056767"/>
                <a:gd name="connsiteY171" fmla="*/ 165035 h 256321"/>
                <a:gd name="connsiteX172" fmla="*/ 37700 w 1056767"/>
                <a:gd name="connsiteY172" fmla="*/ 4081 h 256321"/>
                <a:gd name="connsiteX173" fmla="*/ 0 w 1056767"/>
                <a:gd name="connsiteY173" fmla="*/ 4081 h 256321"/>
                <a:gd name="connsiteX174" fmla="*/ 0 w 1056767"/>
                <a:gd name="connsiteY174" fmla="*/ 198120 h 256321"/>
                <a:gd name="connsiteX175" fmla="*/ 136614 w 1056767"/>
                <a:gd name="connsiteY175" fmla="*/ 198120 h 25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6767" h="256321">
                  <a:moveTo>
                    <a:pt x="991715" y="171010"/>
                  </a:moveTo>
                  <a:cubicBezTo>
                    <a:pt x="986420" y="173051"/>
                    <a:pt x="981076" y="174071"/>
                    <a:pt x="975586" y="174071"/>
                  </a:cubicBezTo>
                  <a:cubicBezTo>
                    <a:pt x="970096" y="174071"/>
                    <a:pt x="965772" y="173100"/>
                    <a:pt x="961934" y="171156"/>
                  </a:cubicBezTo>
                  <a:cubicBezTo>
                    <a:pt x="958096" y="169213"/>
                    <a:pt x="955181" y="166638"/>
                    <a:pt x="953189" y="163432"/>
                  </a:cubicBezTo>
                  <a:cubicBezTo>
                    <a:pt x="951197" y="160225"/>
                    <a:pt x="950177" y="156873"/>
                    <a:pt x="950177" y="153326"/>
                  </a:cubicBezTo>
                  <a:cubicBezTo>
                    <a:pt x="950177" y="146768"/>
                    <a:pt x="953238" y="141472"/>
                    <a:pt x="959311" y="137489"/>
                  </a:cubicBezTo>
                  <a:cubicBezTo>
                    <a:pt x="965432" y="133505"/>
                    <a:pt x="973205" y="131513"/>
                    <a:pt x="982679" y="131513"/>
                  </a:cubicBezTo>
                  <a:cubicBezTo>
                    <a:pt x="987246" y="131513"/>
                    <a:pt x="992055" y="131999"/>
                    <a:pt x="997157" y="132970"/>
                  </a:cubicBezTo>
                  <a:cubicBezTo>
                    <a:pt x="1002258" y="133942"/>
                    <a:pt x="1006970" y="135351"/>
                    <a:pt x="1011343" y="137100"/>
                  </a:cubicBezTo>
                  <a:lnTo>
                    <a:pt x="1011343" y="151237"/>
                  </a:lnTo>
                  <a:cubicBezTo>
                    <a:pt x="1011343" y="153035"/>
                    <a:pt x="1010711" y="154978"/>
                    <a:pt x="1009448" y="157116"/>
                  </a:cubicBezTo>
                  <a:cubicBezTo>
                    <a:pt x="1008185" y="159254"/>
                    <a:pt x="1006533" y="161391"/>
                    <a:pt x="1004541" y="163529"/>
                  </a:cubicBezTo>
                  <a:cubicBezTo>
                    <a:pt x="1001237" y="166541"/>
                    <a:pt x="996962" y="169067"/>
                    <a:pt x="991715" y="171108"/>
                  </a:cubicBezTo>
                  <a:moveTo>
                    <a:pt x="921902" y="179124"/>
                  </a:moveTo>
                  <a:cubicBezTo>
                    <a:pt x="926177" y="185877"/>
                    <a:pt x="932104" y="191172"/>
                    <a:pt x="939683" y="195059"/>
                  </a:cubicBezTo>
                  <a:cubicBezTo>
                    <a:pt x="947214" y="198945"/>
                    <a:pt x="955764" y="200840"/>
                    <a:pt x="965238" y="200840"/>
                  </a:cubicBezTo>
                  <a:cubicBezTo>
                    <a:pt x="974711" y="200840"/>
                    <a:pt x="984379" y="198654"/>
                    <a:pt x="993659" y="194282"/>
                  </a:cubicBezTo>
                  <a:cubicBezTo>
                    <a:pt x="1002938" y="189909"/>
                    <a:pt x="1010711" y="183739"/>
                    <a:pt x="1016881" y="175674"/>
                  </a:cubicBezTo>
                  <a:lnTo>
                    <a:pt x="1017707" y="183059"/>
                  </a:lnTo>
                  <a:cubicBezTo>
                    <a:pt x="1018630" y="187820"/>
                    <a:pt x="1020962" y="191804"/>
                    <a:pt x="1024654" y="195059"/>
                  </a:cubicBezTo>
                  <a:cubicBezTo>
                    <a:pt x="1028395" y="198362"/>
                    <a:pt x="1033885" y="199966"/>
                    <a:pt x="1041172" y="199966"/>
                  </a:cubicBezTo>
                  <a:cubicBezTo>
                    <a:pt x="1042970" y="199966"/>
                    <a:pt x="1045205" y="199771"/>
                    <a:pt x="1047877" y="199431"/>
                  </a:cubicBezTo>
                  <a:cubicBezTo>
                    <a:pt x="1050500" y="199043"/>
                    <a:pt x="1053464" y="198605"/>
                    <a:pt x="1056767" y="198071"/>
                  </a:cubicBezTo>
                  <a:lnTo>
                    <a:pt x="1056767" y="168290"/>
                  </a:lnTo>
                  <a:cubicBezTo>
                    <a:pt x="1053658" y="167950"/>
                    <a:pt x="1051423" y="166930"/>
                    <a:pt x="1050063" y="165326"/>
                  </a:cubicBezTo>
                  <a:cubicBezTo>
                    <a:pt x="1048703" y="163723"/>
                    <a:pt x="1048022" y="161002"/>
                    <a:pt x="1048022" y="157262"/>
                  </a:cubicBezTo>
                  <a:lnTo>
                    <a:pt x="1048022" y="112274"/>
                  </a:lnTo>
                  <a:cubicBezTo>
                    <a:pt x="1048022" y="93619"/>
                    <a:pt x="1042338" y="79238"/>
                    <a:pt x="1030921" y="69182"/>
                  </a:cubicBezTo>
                  <a:cubicBezTo>
                    <a:pt x="1019553" y="59125"/>
                    <a:pt x="1003618" y="54072"/>
                    <a:pt x="983213" y="54072"/>
                  </a:cubicBezTo>
                  <a:cubicBezTo>
                    <a:pt x="972282" y="54072"/>
                    <a:pt x="961837" y="55627"/>
                    <a:pt x="951926" y="58736"/>
                  </a:cubicBezTo>
                  <a:cubicBezTo>
                    <a:pt x="942015" y="61846"/>
                    <a:pt x="932299" y="66461"/>
                    <a:pt x="922825" y="72679"/>
                  </a:cubicBezTo>
                  <a:lnTo>
                    <a:pt x="934582" y="96728"/>
                  </a:lnTo>
                  <a:cubicBezTo>
                    <a:pt x="942404" y="91432"/>
                    <a:pt x="949886" y="87449"/>
                    <a:pt x="956979" y="84728"/>
                  </a:cubicBezTo>
                  <a:cubicBezTo>
                    <a:pt x="964072" y="82007"/>
                    <a:pt x="971553" y="80647"/>
                    <a:pt x="979375" y="80647"/>
                  </a:cubicBezTo>
                  <a:cubicBezTo>
                    <a:pt x="989966" y="80647"/>
                    <a:pt x="997934" y="83076"/>
                    <a:pt x="1003278" y="87886"/>
                  </a:cubicBezTo>
                  <a:cubicBezTo>
                    <a:pt x="1008671" y="92744"/>
                    <a:pt x="1011343" y="99594"/>
                    <a:pt x="1011343" y="108533"/>
                  </a:cubicBezTo>
                  <a:lnTo>
                    <a:pt x="1011343" y="116161"/>
                  </a:lnTo>
                  <a:cubicBezTo>
                    <a:pt x="1006776" y="114169"/>
                    <a:pt x="1001432" y="112711"/>
                    <a:pt x="995213" y="111788"/>
                  </a:cubicBezTo>
                  <a:cubicBezTo>
                    <a:pt x="988995" y="110865"/>
                    <a:pt x="982922" y="110428"/>
                    <a:pt x="976898" y="110428"/>
                  </a:cubicBezTo>
                  <a:cubicBezTo>
                    <a:pt x="964849" y="110428"/>
                    <a:pt x="954210" y="112323"/>
                    <a:pt x="944930" y="116112"/>
                  </a:cubicBezTo>
                  <a:cubicBezTo>
                    <a:pt x="935651" y="119902"/>
                    <a:pt x="928412" y="125246"/>
                    <a:pt x="923214" y="132193"/>
                  </a:cubicBezTo>
                  <a:cubicBezTo>
                    <a:pt x="918016" y="139140"/>
                    <a:pt x="915441" y="147156"/>
                    <a:pt x="915441" y="156339"/>
                  </a:cubicBezTo>
                  <a:cubicBezTo>
                    <a:pt x="915441" y="164792"/>
                    <a:pt x="917578" y="172419"/>
                    <a:pt x="921854" y="179172"/>
                  </a:cubicBezTo>
                  <a:moveTo>
                    <a:pt x="889206" y="0"/>
                  </a:moveTo>
                  <a:lnTo>
                    <a:pt x="852575" y="0"/>
                  </a:lnTo>
                  <a:lnTo>
                    <a:pt x="852575" y="36340"/>
                  </a:lnTo>
                  <a:lnTo>
                    <a:pt x="889206" y="36340"/>
                  </a:lnTo>
                  <a:lnTo>
                    <a:pt x="889206" y="0"/>
                  </a:lnTo>
                  <a:close/>
                  <a:moveTo>
                    <a:pt x="864769" y="245147"/>
                  </a:moveTo>
                  <a:cubicBezTo>
                    <a:pt x="872154" y="240775"/>
                    <a:pt x="878081" y="234654"/>
                    <a:pt x="882550" y="226686"/>
                  </a:cubicBezTo>
                  <a:cubicBezTo>
                    <a:pt x="887020" y="218719"/>
                    <a:pt x="889255" y="209682"/>
                    <a:pt x="889255" y="199528"/>
                  </a:cubicBezTo>
                  <a:lnTo>
                    <a:pt x="889255" y="56307"/>
                  </a:lnTo>
                  <a:lnTo>
                    <a:pt x="852624" y="56307"/>
                  </a:lnTo>
                  <a:lnTo>
                    <a:pt x="852624" y="202103"/>
                  </a:lnTo>
                  <a:cubicBezTo>
                    <a:pt x="852624" y="205553"/>
                    <a:pt x="851846" y="208613"/>
                    <a:pt x="850292" y="211334"/>
                  </a:cubicBezTo>
                  <a:cubicBezTo>
                    <a:pt x="848737" y="214055"/>
                    <a:pt x="846648" y="216144"/>
                    <a:pt x="844024" y="217698"/>
                  </a:cubicBezTo>
                  <a:cubicBezTo>
                    <a:pt x="841401" y="219253"/>
                    <a:pt x="838437" y="219982"/>
                    <a:pt x="835134" y="219982"/>
                  </a:cubicBezTo>
                  <a:cubicBezTo>
                    <a:pt x="832219" y="219982"/>
                    <a:pt x="829304" y="219544"/>
                    <a:pt x="826389" y="218621"/>
                  </a:cubicBezTo>
                  <a:cubicBezTo>
                    <a:pt x="823474" y="217698"/>
                    <a:pt x="820996" y="216144"/>
                    <a:pt x="819004" y="213957"/>
                  </a:cubicBezTo>
                  <a:lnTo>
                    <a:pt x="803166" y="238832"/>
                  </a:lnTo>
                  <a:cubicBezTo>
                    <a:pt x="808268" y="243204"/>
                    <a:pt x="813903" y="246459"/>
                    <a:pt x="820122" y="248548"/>
                  </a:cubicBezTo>
                  <a:cubicBezTo>
                    <a:pt x="826292" y="250637"/>
                    <a:pt x="832802" y="251706"/>
                    <a:pt x="839506" y="251706"/>
                  </a:cubicBezTo>
                  <a:cubicBezTo>
                    <a:pt x="848980" y="251706"/>
                    <a:pt x="857385" y="249520"/>
                    <a:pt x="864769" y="245196"/>
                  </a:cubicBezTo>
                  <a:moveTo>
                    <a:pt x="747928" y="106590"/>
                  </a:moveTo>
                  <a:lnTo>
                    <a:pt x="665144" y="106590"/>
                  </a:lnTo>
                  <a:lnTo>
                    <a:pt x="665144" y="139675"/>
                  </a:lnTo>
                  <a:lnTo>
                    <a:pt x="747928" y="139675"/>
                  </a:lnTo>
                  <a:lnTo>
                    <a:pt x="747928" y="106590"/>
                  </a:lnTo>
                  <a:close/>
                  <a:moveTo>
                    <a:pt x="572788" y="171010"/>
                  </a:moveTo>
                  <a:cubicBezTo>
                    <a:pt x="567493" y="173051"/>
                    <a:pt x="562149" y="174071"/>
                    <a:pt x="556659" y="174071"/>
                  </a:cubicBezTo>
                  <a:cubicBezTo>
                    <a:pt x="551169" y="174071"/>
                    <a:pt x="546796" y="173100"/>
                    <a:pt x="543007" y="171156"/>
                  </a:cubicBezTo>
                  <a:cubicBezTo>
                    <a:pt x="539169" y="169213"/>
                    <a:pt x="536254" y="166638"/>
                    <a:pt x="534262" y="163432"/>
                  </a:cubicBezTo>
                  <a:cubicBezTo>
                    <a:pt x="532270" y="160225"/>
                    <a:pt x="531250" y="156873"/>
                    <a:pt x="531250" y="153326"/>
                  </a:cubicBezTo>
                  <a:cubicBezTo>
                    <a:pt x="531250" y="146768"/>
                    <a:pt x="534311" y="141472"/>
                    <a:pt x="540384" y="137489"/>
                  </a:cubicBezTo>
                  <a:cubicBezTo>
                    <a:pt x="546505" y="133505"/>
                    <a:pt x="554278" y="131513"/>
                    <a:pt x="563752" y="131513"/>
                  </a:cubicBezTo>
                  <a:cubicBezTo>
                    <a:pt x="568319" y="131513"/>
                    <a:pt x="573128" y="131999"/>
                    <a:pt x="578229" y="132970"/>
                  </a:cubicBezTo>
                  <a:cubicBezTo>
                    <a:pt x="583331" y="133942"/>
                    <a:pt x="588043" y="135351"/>
                    <a:pt x="592415" y="137100"/>
                  </a:cubicBezTo>
                  <a:lnTo>
                    <a:pt x="592415" y="151237"/>
                  </a:lnTo>
                  <a:cubicBezTo>
                    <a:pt x="592415" y="153035"/>
                    <a:pt x="591784" y="154978"/>
                    <a:pt x="590521" y="157116"/>
                  </a:cubicBezTo>
                  <a:cubicBezTo>
                    <a:pt x="589258" y="159254"/>
                    <a:pt x="587606" y="161391"/>
                    <a:pt x="585614" y="163529"/>
                  </a:cubicBezTo>
                  <a:cubicBezTo>
                    <a:pt x="582310" y="166541"/>
                    <a:pt x="578035" y="169067"/>
                    <a:pt x="572788" y="171108"/>
                  </a:cubicBezTo>
                  <a:moveTo>
                    <a:pt x="502975" y="179124"/>
                  </a:moveTo>
                  <a:cubicBezTo>
                    <a:pt x="507250" y="185877"/>
                    <a:pt x="513177" y="191172"/>
                    <a:pt x="520756" y="195059"/>
                  </a:cubicBezTo>
                  <a:cubicBezTo>
                    <a:pt x="528335" y="198945"/>
                    <a:pt x="536837" y="200840"/>
                    <a:pt x="546311" y="200840"/>
                  </a:cubicBezTo>
                  <a:cubicBezTo>
                    <a:pt x="555784" y="200840"/>
                    <a:pt x="565452" y="198654"/>
                    <a:pt x="574731" y="194282"/>
                  </a:cubicBezTo>
                  <a:cubicBezTo>
                    <a:pt x="584011" y="189909"/>
                    <a:pt x="591784" y="183739"/>
                    <a:pt x="597954" y="175674"/>
                  </a:cubicBezTo>
                  <a:lnTo>
                    <a:pt x="598780" y="183059"/>
                  </a:lnTo>
                  <a:cubicBezTo>
                    <a:pt x="599703" y="187820"/>
                    <a:pt x="601986" y="191804"/>
                    <a:pt x="605727" y="195059"/>
                  </a:cubicBezTo>
                  <a:cubicBezTo>
                    <a:pt x="609468" y="198362"/>
                    <a:pt x="614958" y="199966"/>
                    <a:pt x="622245" y="199966"/>
                  </a:cubicBezTo>
                  <a:cubicBezTo>
                    <a:pt x="624091" y="199966"/>
                    <a:pt x="626278" y="199771"/>
                    <a:pt x="628950" y="199431"/>
                  </a:cubicBezTo>
                  <a:cubicBezTo>
                    <a:pt x="631573" y="199043"/>
                    <a:pt x="634536" y="198605"/>
                    <a:pt x="637840" y="198071"/>
                  </a:cubicBezTo>
                  <a:lnTo>
                    <a:pt x="637840" y="168290"/>
                  </a:lnTo>
                  <a:cubicBezTo>
                    <a:pt x="634731" y="167950"/>
                    <a:pt x="632496" y="166930"/>
                    <a:pt x="631136" y="165326"/>
                  </a:cubicBezTo>
                  <a:cubicBezTo>
                    <a:pt x="629775" y="163723"/>
                    <a:pt x="629095" y="161002"/>
                    <a:pt x="629095" y="157262"/>
                  </a:cubicBezTo>
                  <a:lnTo>
                    <a:pt x="629095" y="112274"/>
                  </a:lnTo>
                  <a:cubicBezTo>
                    <a:pt x="629095" y="93619"/>
                    <a:pt x="623411" y="79238"/>
                    <a:pt x="611994" y="69182"/>
                  </a:cubicBezTo>
                  <a:cubicBezTo>
                    <a:pt x="600626" y="59125"/>
                    <a:pt x="584691" y="54072"/>
                    <a:pt x="564286" y="54072"/>
                  </a:cubicBezTo>
                  <a:cubicBezTo>
                    <a:pt x="553355" y="54072"/>
                    <a:pt x="542910" y="55627"/>
                    <a:pt x="532999" y="58736"/>
                  </a:cubicBezTo>
                  <a:cubicBezTo>
                    <a:pt x="523088" y="61846"/>
                    <a:pt x="513372" y="66461"/>
                    <a:pt x="503898" y="72679"/>
                  </a:cubicBezTo>
                  <a:lnTo>
                    <a:pt x="515655" y="96728"/>
                  </a:lnTo>
                  <a:cubicBezTo>
                    <a:pt x="523477" y="91432"/>
                    <a:pt x="530959" y="87449"/>
                    <a:pt x="538052" y="84728"/>
                  </a:cubicBezTo>
                  <a:cubicBezTo>
                    <a:pt x="545145" y="82007"/>
                    <a:pt x="552626" y="80647"/>
                    <a:pt x="560448" y="80647"/>
                  </a:cubicBezTo>
                  <a:cubicBezTo>
                    <a:pt x="570991" y="80647"/>
                    <a:pt x="579007" y="83076"/>
                    <a:pt x="584351" y="87886"/>
                  </a:cubicBezTo>
                  <a:cubicBezTo>
                    <a:pt x="589695" y="92744"/>
                    <a:pt x="592415" y="99594"/>
                    <a:pt x="592415" y="108533"/>
                  </a:cubicBezTo>
                  <a:lnTo>
                    <a:pt x="592415" y="116161"/>
                  </a:lnTo>
                  <a:cubicBezTo>
                    <a:pt x="587849" y="114169"/>
                    <a:pt x="582505" y="112711"/>
                    <a:pt x="576286" y="111788"/>
                  </a:cubicBezTo>
                  <a:cubicBezTo>
                    <a:pt x="570116" y="110865"/>
                    <a:pt x="563995" y="110428"/>
                    <a:pt x="557970" y="110428"/>
                  </a:cubicBezTo>
                  <a:cubicBezTo>
                    <a:pt x="545922" y="110428"/>
                    <a:pt x="535282" y="112323"/>
                    <a:pt x="526003" y="116112"/>
                  </a:cubicBezTo>
                  <a:cubicBezTo>
                    <a:pt x="516724" y="119902"/>
                    <a:pt x="509485" y="125246"/>
                    <a:pt x="504287" y="132193"/>
                  </a:cubicBezTo>
                  <a:cubicBezTo>
                    <a:pt x="499088" y="139140"/>
                    <a:pt x="496514" y="147156"/>
                    <a:pt x="496514" y="156339"/>
                  </a:cubicBezTo>
                  <a:cubicBezTo>
                    <a:pt x="496514" y="164792"/>
                    <a:pt x="498651" y="172419"/>
                    <a:pt x="502926" y="179172"/>
                  </a:cubicBezTo>
                  <a:moveTo>
                    <a:pt x="388855" y="166104"/>
                  </a:moveTo>
                  <a:cubicBezTo>
                    <a:pt x="383948" y="163723"/>
                    <a:pt x="379624" y="160371"/>
                    <a:pt x="375883" y="156096"/>
                  </a:cubicBezTo>
                  <a:cubicBezTo>
                    <a:pt x="372142" y="151820"/>
                    <a:pt x="369179" y="147108"/>
                    <a:pt x="366993" y="141958"/>
                  </a:cubicBezTo>
                  <a:lnTo>
                    <a:pt x="366993" y="108728"/>
                  </a:lnTo>
                  <a:cubicBezTo>
                    <a:pt x="368061" y="105375"/>
                    <a:pt x="369859" y="102266"/>
                    <a:pt x="372337" y="99400"/>
                  </a:cubicBezTo>
                  <a:cubicBezTo>
                    <a:pt x="374814" y="96582"/>
                    <a:pt x="377681" y="94056"/>
                    <a:pt x="380936" y="91967"/>
                  </a:cubicBezTo>
                  <a:cubicBezTo>
                    <a:pt x="384239" y="89829"/>
                    <a:pt x="387640" y="88177"/>
                    <a:pt x="391187" y="87060"/>
                  </a:cubicBezTo>
                  <a:cubicBezTo>
                    <a:pt x="394733" y="85894"/>
                    <a:pt x="398231" y="85311"/>
                    <a:pt x="401729" y="85311"/>
                  </a:cubicBezTo>
                  <a:cubicBezTo>
                    <a:pt x="407365" y="85311"/>
                    <a:pt x="412611" y="86380"/>
                    <a:pt x="417470" y="88517"/>
                  </a:cubicBezTo>
                  <a:cubicBezTo>
                    <a:pt x="422279" y="90655"/>
                    <a:pt x="426506" y="93667"/>
                    <a:pt x="430150" y="97505"/>
                  </a:cubicBezTo>
                  <a:cubicBezTo>
                    <a:pt x="433793" y="101343"/>
                    <a:pt x="436563" y="105764"/>
                    <a:pt x="438506" y="110768"/>
                  </a:cubicBezTo>
                  <a:cubicBezTo>
                    <a:pt x="440401" y="115772"/>
                    <a:pt x="441372" y="121213"/>
                    <a:pt x="441372" y="127140"/>
                  </a:cubicBezTo>
                  <a:cubicBezTo>
                    <a:pt x="441372" y="132679"/>
                    <a:pt x="440498" y="138023"/>
                    <a:pt x="438749" y="143076"/>
                  </a:cubicBezTo>
                  <a:cubicBezTo>
                    <a:pt x="437000" y="148177"/>
                    <a:pt x="434474" y="152743"/>
                    <a:pt x="431121" y="156776"/>
                  </a:cubicBezTo>
                  <a:cubicBezTo>
                    <a:pt x="427769" y="160808"/>
                    <a:pt x="423785" y="163966"/>
                    <a:pt x="419219" y="166298"/>
                  </a:cubicBezTo>
                  <a:cubicBezTo>
                    <a:pt x="414652" y="168630"/>
                    <a:pt x="409551" y="169796"/>
                    <a:pt x="403915" y="169796"/>
                  </a:cubicBezTo>
                  <a:cubicBezTo>
                    <a:pt x="398814" y="169796"/>
                    <a:pt x="393810" y="168581"/>
                    <a:pt x="388903" y="166201"/>
                  </a:cubicBezTo>
                  <a:moveTo>
                    <a:pt x="448563" y="190978"/>
                  </a:moveTo>
                  <a:cubicBezTo>
                    <a:pt x="457939" y="184419"/>
                    <a:pt x="465324" y="175529"/>
                    <a:pt x="470716" y="164355"/>
                  </a:cubicBezTo>
                  <a:cubicBezTo>
                    <a:pt x="476109" y="153181"/>
                    <a:pt x="478781" y="140744"/>
                    <a:pt x="478781" y="127043"/>
                  </a:cubicBezTo>
                  <a:cubicBezTo>
                    <a:pt x="478781" y="116938"/>
                    <a:pt x="477081" y="107562"/>
                    <a:pt x="473728" y="98817"/>
                  </a:cubicBezTo>
                  <a:cubicBezTo>
                    <a:pt x="470376" y="90072"/>
                    <a:pt x="465664" y="82347"/>
                    <a:pt x="459639" y="75594"/>
                  </a:cubicBezTo>
                  <a:cubicBezTo>
                    <a:pt x="453615" y="68841"/>
                    <a:pt x="446571" y="63546"/>
                    <a:pt x="438457" y="59805"/>
                  </a:cubicBezTo>
                  <a:cubicBezTo>
                    <a:pt x="430344" y="56016"/>
                    <a:pt x="421453" y="54121"/>
                    <a:pt x="411786" y="54121"/>
                  </a:cubicBezTo>
                  <a:cubicBezTo>
                    <a:pt x="401049" y="54121"/>
                    <a:pt x="391478" y="56501"/>
                    <a:pt x="383073" y="61263"/>
                  </a:cubicBezTo>
                  <a:cubicBezTo>
                    <a:pt x="374669" y="66024"/>
                    <a:pt x="367770" y="72582"/>
                    <a:pt x="362280" y="80841"/>
                  </a:cubicBezTo>
                  <a:lnTo>
                    <a:pt x="362280" y="56259"/>
                  </a:lnTo>
                  <a:lnTo>
                    <a:pt x="330313" y="56259"/>
                  </a:lnTo>
                  <a:lnTo>
                    <a:pt x="330313" y="256321"/>
                  </a:lnTo>
                  <a:lnTo>
                    <a:pt x="366944" y="256321"/>
                  </a:lnTo>
                  <a:lnTo>
                    <a:pt x="366944" y="173294"/>
                  </a:lnTo>
                  <a:cubicBezTo>
                    <a:pt x="371656" y="181747"/>
                    <a:pt x="378264" y="188500"/>
                    <a:pt x="386766" y="193456"/>
                  </a:cubicBezTo>
                  <a:cubicBezTo>
                    <a:pt x="395219" y="198411"/>
                    <a:pt x="405033" y="200889"/>
                    <a:pt x="416158" y="200889"/>
                  </a:cubicBezTo>
                  <a:cubicBezTo>
                    <a:pt x="428352" y="200889"/>
                    <a:pt x="439138" y="197585"/>
                    <a:pt x="448563" y="191026"/>
                  </a:cubicBezTo>
                  <a:moveTo>
                    <a:pt x="168873" y="186654"/>
                  </a:moveTo>
                  <a:cubicBezTo>
                    <a:pt x="176500" y="196128"/>
                    <a:pt x="187723" y="200840"/>
                    <a:pt x="202492" y="200840"/>
                  </a:cubicBezTo>
                  <a:cubicBezTo>
                    <a:pt x="214492" y="200840"/>
                    <a:pt x="225520" y="198362"/>
                    <a:pt x="235577" y="193407"/>
                  </a:cubicBezTo>
                  <a:cubicBezTo>
                    <a:pt x="245585" y="188452"/>
                    <a:pt x="253795" y="181164"/>
                    <a:pt x="260159" y="171593"/>
                  </a:cubicBezTo>
                  <a:lnTo>
                    <a:pt x="260985" y="182962"/>
                  </a:lnTo>
                  <a:cubicBezTo>
                    <a:pt x="261714" y="188209"/>
                    <a:pt x="264143" y="192290"/>
                    <a:pt x="268224" y="195253"/>
                  </a:cubicBezTo>
                  <a:cubicBezTo>
                    <a:pt x="272305" y="198217"/>
                    <a:pt x="277649" y="199723"/>
                    <a:pt x="284208" y="199723"/>
                  </a:cubicBezTo>
                  <a:cubicBezTo>
                    <a:pt x="286200" y="199723"/>
                    <a:pt x="288435" y="199577"/>
                    <a:pt x="290912" y="199334"/>
                  </a:cubicBezTo>
                  <a:cubicBezTo>
                    <a:pt x="293390" y="199091"/>
                    <a:pt x="296402" y="198654"/>
                    <a:pt x="300046" y="198120"/>
                  </a:cubicBezTo>
                  <a:lnTo>
                    <a:pt x="300046" y="168338"/>
                  </a:lnTo>
                  <a:cubicBezTo>
                    <a:pt x="296937" y="167998"/>
                    <a:pt x="294702" y="166978"/>
                    <a:pt x="293341" y="165375"/>
                  </a:cubicBezTo>
                  <a:cubicBezTo>
                    <a:pt x="291981" y="163772"/>
                    <a:pt x="291301" y="161051"/>
                    <a:pt x="291301" y="157262"/>
                  </a:cubicBezTo>
                  <a:lnTo>
                    <a:pt x="291301" y="56307"/>
                  </a:lnTo>
                  <a:lnTo>
                    <a:pt x="254670" y="56307"/>
                  </a:lnTo>
                  <a:lnTo>
                    <a:pt x="254670" y="144290"/>
                  </a:lnTo>
                  <a:cubicBezTo>
                    <a:pt x="251949" y="150023"/>
                    <a:pt x="248597" y="154735"/>
                    <a:pt x="244710" y="158476"/>
                  </a:cubicBezTo>
                  <a:cubicBezTo>
                    <a:pt x="240775" y="162217"/>
                    <a:pt x="236500" y="165035"/>
                    <a:pt x="231884" y="166930"/>
                  </a:cubicBezTo>
                  <a:cubicBezTo>
                    <a:pt x="227221" y="168824"/>
                    <a:pt x="222557" y="169747"/>
                    <a:pt x="217796" y="169747"/>
                  </a:cubicBezTo>
                  <a:cubicBezTo>
                    <a:pt x="209974" y="169747"/>
                    <a:pt x="204047" y="167027"/>
                    <a:pt x="200014" y="161537"/>
                  </a:cubicBezTo>
                  <a:cubicBezTo>
                    <a:pt x="196031" y="156047"/>
                    <a:pt x="193990" y="147885"/>
                    <a:pt x="193990" y="137100"/>
                  </a:cubicBezTo>
                  <a:lnTo>
                    <a:pt x="193990" y="56307"/>
                  </a:lnTo>
                  <a:lnTo>
                    <a:pt x="157359" y="56307"/>
                  </a:lnTo>
                  <a:lnTo>
                    <a:pt x="157359" y="145116"/>
                  </a:lnTo>
                  <a:cubicBezTo>
                    <a:pt x="157359" y="163334"/>
                    <a:pt x="161197" y="177180"/>
                    <a:pt x="168824" y="186654"/>
                  </a:cubicBezTo>
                  <a:moveTo>
                    <a:pt x="136614" y="198120"/>
                  </a:moveTo>
                  <a:lnTo>
                    <a:pt x="136614" y="165035"/>
                  </a:lnTo>
                  <a:lnTo>
                    <a:pt x="37700" y="165035"/>
                  </a:lnTo>
                  <a:lnTo>
                    <a:pt x="37700" y="4081"/>
                  </a:lnTo>
                  <a:lnTo>
                    <a:pt x="0" y="4081"/>
                  </a:lnTo>
                  <a:lnTo>
                    <a:pt x="0" y="198120"/>
                  </a:lnTo>
                  <a:lnTo>
                    <a:pt x="136614" y="198120"/>
                  </a:lnTo>
                  <a:close/>
                </a:path>
              </a:pathLst>
            </a:custGeom>
            <a:solidFill>
              <a:srgbClr val="00008E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720C0A55-B9E7-634F-6ED6-9B1AF3A3E181}"/>
                </a:ext>
              </a:extLst>
            </p:cNvPr>
            <p:cNvSpPr/>
            <p:nvPr/>
          </p:nvSpPr>
          <p:spPr>
            <a:xfrm>
              <a:off x="972139" y="1004990"/>
              <a:ext cx="242183" cy="242232"/>
            </a:xfrm>
            <a:custGeom>
              <a:avLst/>
              <a:gdLst>
                <a:gd name="connsiteX0" fmla="*/ 0 w 242183"/>
                <a:gd name="connsiteY0" fmla="*/ 120242 h 242232"/>
                <a:gd name="connsiteX1" fmla="*/ 120242 w 242183"/>
                <a:gd name="connsiteY1" fmla="*/ 0 h 242232"/>
                <a:gd name="connsiteX2" fmla="*/ 242184 w 242183"/>
                <a:gd name="connsiteY2" fmla="*/ 0 h 242232"/>
                <a:gd name="connsiteX3" fmla="*/ 242184 w 242183"/>
                <a:gd name="connsiteY3" fmla="*/ 121991 h 242232"/>
                <a:gd name="connsiteX4" fmla="*/ 121942 w 242183"/>
                <a:gd name="connsiteY4" fmla="*/ 242232 h 242232"/>
                <a:gd name="connsiteX5" fmla="*/ 120242 w 242183"/>
                <a:gd name="connsiteY5" fmla="*/ 242232 h 242232"/>
                <a:gd name="connsiteX6" fmla="*/ 0 w 242183"/>
                <a:gd name="connsiteY6" fmla="*/ 121991 h 242232"/>
                <a:gd name="connsiteX7" fmla="*/ 0 w 242183"/>
                <a:gd name="connsiteY7" fmla="*/ 120242 h 24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183" h="242232">
                  <a:moveTo>
                    <a:pt x="0" y="120242"/>
                  </a:moveTo>
                  <a:cubicBezTo>
                    <a:pt x="0" y="53829"/>
                    <a:pt x="53829" y="0"/>
                    <a:pt x="120242" y="0"/>
                  </a:cubicBezTo>
                  <a:lnTo>
                    <a:pt x="242184" y="0"/>
                  </a:lnTo>
                  <a:lnTo>
                    <a:pt x="242184" y="121991"/>
                  </a:lnTo>
                  <a:cubicBezTo>
                    <a:pt x="242184" y="188403"/>
                    <a:pt x="188354" y="242232"/>
                    <a:pt x="121942" y="242232"/>
                  </a:cubicBezTo>
                  <a:lnTo>
                    <a:pt x="120242" y="242232"/>
                  </a:lnTo>
                  <a:cubicBezTo>
                    <a:pt x="53829" y="242232"/>
                    <a:pt x="0" y="188403"/>
                    <a:pt x="0" y="121991"/>
                  </a:cubicBezTo>
                  <a:lnTo>
                    <a:pt x="0" y="120242"/>
                  </a:lnTo>
                  <a:close/>
                </a:path>
              </a:pathLst>
            </a:custGeom>
            <a:solidFill>
              <a:srgbClr val="000099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E0B013DF-3960-495A-9580-6AD67ACB66B0}"/>
                </a:ext>
              </a:extLst>
            </p:cNvPr>
            <p:cNvSpPr/>
            <p:nvPr/>
          </p:nvSpPr>
          <p:spPr>
            <a:xfrm>
              <a:off x="711980" y="745560"/>
              <a:ext cx="242232" cy="242183"/>
            </a:xfrm>
            <a:custGeom>
              <a:avLst/>
              <a:gdLst>
                <a:gd name="connsiteX0" fmla="*/ 120242 w 242232"/>
                <a:gd name="connsiteY0" fmla="*/ 0 h 242183"/>
                <a:gd name="connsiteX1" fmla="*/ 0 w 242232"/>
                <a:gd name="connsiteY1" fmla="*/ 120242 h 242183"/>
                <a:gd name="connsiteX2" fmla="*/ 0 w 242232"/>
                <a:gd name="connsiteY2" fmla="*/ 242184 h 242183"/>
                <a:gd name="connsiteX3" fmla="*/ 121991 w 242232"/>
                <a:gd name="connsiteY3" fmla="*/ 242184 h 242183"/>
                <a:gd name="connsiteX4" fmla="*/ 242233 w 242232"/>
                <a:gd name="connsiteY4" fmla="*/ 121942 h 242183"/>
                <a:gd name="connsiteX5" fmla="*/ 242233 w 242232"/>
                <a:gd name="connsiteY5" fmla="*/ 120193 h 242183"/>
                <a:gd name="connsiteX6" fmla="*/ 121991 w 242232"/>
                <a:gd name="connsiteY6" fmla="*/ 0 h 242183"/>
                <a:gd name="connsiteX7" fmla="*/ 120242 w 242232"/>
                <a:gd name="connsiteY7" fmla="*/ 0 h 2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232" h="242183">
                  <a:moveTo>
                    <a:pt x="120242" y="0"/>
                  </a:moveTo>
                  <a:cubicBezTo>
                    <a:pt x="53829" y="0"/>
                    <a:pt x="0" y="53829"/>
                    <a:pt x="0" y="120242"/>
                  </a:cubicBezTo>
                  <a:lnTo>
                    <a:pt x="0" y="242184"/>
                  </a:lnTo>
                  <a:lnTo>
                    <a:pt x="121991" y="242184"/>
                  </a:lnTo>
                  <a:cubicBezTo>
                    <a:pt x="188403" y="242184"/>
                    <a:pt x="242233" y="188354"/>
                    <a:pt x="242233" y="121942"/>
                  </a:cubicBezTo>
                  <a:lnTo>
                    <a:pt x="242233" y="120193"/>
                  </a:lnTo>
                  <a:cubicBezTo>
                    <a:pt x="242233" y="53829"/>
                    <a:pt x="188354" y="0"/>
                    <a:pt x="121991" y="0"/>
                  </a:cubicBezTo>
                  <a:lnTo>
                    <a:pt x="120242" y="0"/>
                  </a:lnTo>
                  <a:close/>
                </a:path>
              </a:pathLst>
            </a:custGeom>
            <a:solidFill>
              <a:srgbClr val="358273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447E24DC-B5E0-5606-01F9-D6A3C4B3E644}"/>
                </a:ext>
              </a:extLst>
            </p:cNvPr>
            <p:cNvSpPr/>
            <p:nvPr/>
          </p:nvSpPr>
          <p:spPr>
            <a:xfrm>
              <a:off x="711980" y="1004990"/>
              <a:ext cx="242232" cy="242183"/>
            </a:xfrm>
            <a:custGeom>
              <a:avLst/>
              <a:gdLst>
                <a:gd name="connsiteX0" fmla="*/ 121991 w 242232"/>
                <a:gd name="connsiteY0" fmla="*/ 0 h 242183"/>
                <a:gd name="connsiteX1" fmla="*/ 242233 w 242232"/>
                <a:gd name="connsiteY1" fmla="*/ 120242 h 242183"/>
                <a:gd name="connsiteX2" fmla="*/ 242233 w 242232"/>
                <a:gd name="connsiteY2" fmla="*/ 121942 h 242183"/>
                <a:gd name="connsiteX3" fmla="*/ 121991 w 242232"/>
                <a:gd name="connsiteY3" fmla="*/ 242184 h 242183"/>
                <a:gd name="connsiteX4" fmla="*/ 120242 w 242232"/>
                <a:gd name="connsiteY4" fmla="*/ 242184 h 242183"/>
                <a:gd name="connsiteX5" fmla="*/ 0 w 242232"/>
                <a:gd name="connsiteY5" fmla="*/ 121942 h 242183"/>
                <a:gd name="connsiteX6" fmla="*/ 0 w 242232"/>
                <a:gd name="connsiteY6" fmla="*/ 120242 h 242183"/>
                <a:gd name="connsiteX7" fmla="*/ 120242 w 242232"/>
                <a:gd name="connsiteY7" fmla="*/ 0 h 2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232" h="242183">
                  <a:moveTo>
                    <a:pt x="121991" y="0"/>
                  </a:moveTo>
                  <a:cubicBezTo>
                    <a:pt x="188398" y="0"/>
                    <a:pt x="242233" y="53834"/>
                    <a:pt x="242233" y="120242"/>
                  </a:cubicBezTo>
                  <a:lnTo>
                    <a:pt x="242233" y="121942"/>
                  </a:lnTo>
                  <a:cubicBezTo>
                    <a:pt x="242233" y="188350"/>
                    <a:pt x="188398" y="242184"/>
                    <a:pt x="121991" y="242184"/>
                  </a:cubicBezTo>
                  <a:lnTo>
                    <a:pt x="120242" y="242184"/>
                  </a:lnTo>
                  <a:cubicBezTo>
                    <a:pt x="53834" y="242184"/>
                    <a:pt x="0" y="188350"/>
                    <a:pt x="0" y="121942"/>
                  </a:cubicBezTo>
                  <a:lnTo>
                    <a:pt x="0" y="120242"/>
                  </a:lnTo>
                  <a:cubicBezTo>
                    <a:pt x="0" y="53834"/>
                    <a:pt x="53834" y="0"/>
                    <a:pt x="120242" y="0"/>
                  </a:cubicBezTo>
                  <a:close/>
                </a:path>
              </a:pathLst>
            </a:custGeom>
            <a:solidFill>
              <a:srgbClr val="92D1D6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2E76EA6C-4091-5B5B-3959-CF4C568F4DEA}"/>
                </a:ext>
              </a:extLst>
            </p:cNvPr>
            <p:cNvSpPr/>
            <p:nvPr/>
          </p:nvSpPr>
          <p:spPr>
            <a:xfrm>
              <a:off x="972139" y="745560"/>
              <a:ext cx="242232" cy="242183"/>
            </a:xfrm>
            <a:custGeom>
              <a:avLst/>
              <a:gdLst>
                <a:gd name="connsiteX0" fmla="*/ 121991 w 242232"/>
                <a:gd name="connsiteY0" fmla="*/ 0 h 242183"/>
                <a:gd name="connsiteX1" fmla="*/ 242233 w 242232"/>
                <a:gd name="connsiteY1" fmla="*/ 120242 h 242183"/>
                <a:gd name="connsiteX2" fmla="*/ 242233 w 242232"/>
                <a:gd name="connsiteY2" fmla="*/ 121942 h 242183"/>
                <a:gd name="connsiteX3" fmla="*/ 121991 w 242232"/>
                <a:gd name="connsiteY3" fmla="*/ 242184 h 242183"/>
                <a:gd name="connsiteX4" fmla="*/ 120242 w 242232"/>
                <a:gd name="connsiteY4" fmla="*/ 242184 h 242183"/>
                <a:gd name="connsiteX5" fmla="*/ 0 w 242232"/>
                <a:gd name="connsiteY5" fmla="*/ 121942 h 242183"/>
                <a:gd name="connsiteX6" fmla="*/ 0 w 242232"/>
                <a:gd name="connsiteY6" fmla="*/ 120242 h 242183"/>
                <a:gd name="connsiteX7" fmla="*/ 120242 w 242232"/>
                <a:gd name="connsiteY7" fmla="*/ 0 h 24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232" h="242183">
                  <a:moveTo>
                    <a:pt x="121991" y="0"/>
                  </a:moveTo>
                  <a:cubicBezTo>
                    <a:pt x="188398" y="0"/>
                    <a:pt x="242233" y="53834"/>
                    <a:pt x="242233" y="120242"/>
                  </a:cubicBezTo>
                  <a:lnTo>
                    <a:pt x="242233" y="121942"/>
                  </a:lnTo>
                  <a:cubicBezTo>
                    <a:pt x="242233" y="188350"/>
                    <a:pt x="188398" y="242184"/>
                    <a:pt x="121991" y="242184"/>
                  </a:cubicBezTo>
                  <a:lnTo>
                    <a:pt x="120242" y="242184"/>
                  </a:lnTo>
                  <a:cubicBezTo>
                    <a:pt x="53834" y="242184"/>
                    <a:pt x="0" y="188350"/>
                    <a:pt x="0" y="121942"/>
                  </a:cubicBezTo>
                  <a:lnTo>
                    <a:pt x="0" y="120242"/>
                  </a:lnTo>
                  <a:cubicBezTo>
                    <a:pt x="0" y="53834"/>
                    <a:pt x="53834" y="0"/>
                    <a:pt x="120242" y="0"/>
                  </a:cubicBezTo>
                  <a:close/>
                </a:path>
              </a:pathLst>
            </a:custGeom>
            <a:solidFill>
              <a:srgbClr val="FF958C"/>
            </a:solidFill>
            <a:ln w="4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818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umma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D4F78FA-2648-9E98-F2AE-3DBDBC4C35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065" y="741350"/>
            <a:ext cx="2667181" cy="510117"/>
          </a:xfrm>
          <a:prstGeom prst="rect">
            <a:avLst/>
          </a:prstGeom>
        </p:spPr>
      </p:pic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FAC0EA3-CAE2-611C-9463-DCE455DABA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7136" y="0"/>
            <a:ext cx="6874864" cy="6858000"/>
          </a:xfrm>
          <a:custGeom>
            <a:avLst/>
            <a:gdLst>
              <a:gd name="connsiteX0" fmla="*/ 29568 w 6874864"/>
              <a:gd name="connsiteY0" fmla="*/ 0 h 6858000"/>
              <a:gd name="connsiteX1" fmla="*/ 6874864 w 6874864"/>
              <a:gd name="connsiteY1" fmla="*/ 0 h 6858000"/>
              <a:gd name="connsiteX2" fmla="*/ 6874864 w 6874864"/>
              <a:gd name="connsiteY2" fmla="*/ 6858000 h 6858000"/>
              <a:gd name="connsiteX3" fmla="*/ 3499284 w 6874864"/>
              <a:gd name="connsiteY3" fmla="*/ 6858000 h 6858000"/>
              <a:gd name="connsiteX4" fmla="*/ 3116973 w 6874864"/>
              <a:gd name="connsiteY4" fmla="*/ 6617023 h 6858000"/>
              <a:gd name="connsiteX5" fmla="*/ 0 w 6874864"/>
              <a:gd name="connsiteY5" fmla="*/ 752188 h 6858000"/>
              <a:gd name="connsiteX6" fmla="*/ 0 w 6874864"/>
              <a:gd name="connsiteY6" fmla="*/ 650442 h 6858000"/>
              <a:gd name="connsiteX7" fmla="*/ 29568 w 687486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4864" h="6858000">
                <a:moveTo>
                  <a:pt x="29568" y="0"/>
                </a:moveTo>
                <a:lnTo>
                  <a:pt x="6874864" y="0"/>
                </a:lnTo>
                <a:lnTo>
                  <a:pt x="6874864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9378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pitk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767E1-4CC1-3BA3-F088-4ADA9F6C4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uvall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2B09A1BF-78F9-72AB-5867-F27C5F26AC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508" y="0"/>
            <a:ext cx="5442492" cy="6858000"/>
          </a:xfrm>
          <a:custGeom>
            <a:avLst/>
            <a:gdLst>
              <a:gd name="connsiteX0" fmla="*/ 0 w 5442492"/>
              <a:gd name="connsiteY0" fmla="*/ 0 h 6858000"/>
              <a:gd name="connsiteX1" fmla="*/ 3453723 w 5442492"/>
              <a:gd name="connsiteY1" fmla="*/ 0 h 6858000"/>
              <a:gd name="connsiteX2" fmla="*/ 3454160 w 5442492"/>
              <a:gd name="connsiteY2" fmla="*/ 11 h 6858000"/>
              <a:gd name="connsiteX3" fmla="*/ 5442492 w 5442492"/>
              <a:gd name="connsiteY3" fmla="*/ 11 h 6858000"/>
              <a:gd name="connsiteX4" fmla="*/ 5442492 w 5442492"/>
              <a:gd name="connsiteY4" fmla="*/ 6858000 h 6858000"/>
              <a:gd name="connsiteX5" fmla="*/ 3330157 w 5442492"/>
              <a:gd name="connsiteY5" fmla="*/ 6858000 h 6858000"/>
              <a:gd name="connsiteX6" fmla="*/ 3330157 w 5442492"/>
              <a:gd name="connsiteY6" fmla="*/ 6856136 h 6858000"/>
              <a:gd name="connsiteX7" fmla="*/ 3229188 w 5442492"/>
              <a:gd name="connsiteY7" fmla="*/ 6853582 h 6858000"/>
              <a:gd name="connsiteX8" fmla="*/ 0 w 5442492"/>
              <a:gd name="connsiteY8" fmla="*/ 34526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492" h="6858000">
                <a:moveTo>
                  <a:pt x="0" y="0"/>
                </a:moveTo>
                <a:lnTo>
                  <a:pt x="3453723" y="0"/>
                </a:lnTo>
                <a:lnTo>
                  <a:pt x="3454160" y="11"/>
                </a:lnTo>
                <a:lnTo>
                  <a:pt x="5442492" y="11"/>
                </a:lnTo>
                <a:lnTo>
                  <a:pt x="5442492" y="6858000"/>
                </a:lnTo>
                <a:lnTo>
                  <a:pt x="3330157" y="6858000"/>
                </a:lnTo>
                <a:lnTo>
                  <a:pt x="3330157" y="6856136"/>
                </a:lnTo>
                <a:lnTo>
                  <a:pt x="3229188" y="6853582"/>
                </a:lnTo>
                <a:cubicBezTo>
                  <a:pt x="1431204" y="6762412"/>
                  <a:pt x="0" y="5275217"/>
                  <a:pt x="0" y="345268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1847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767E1-4CC1-3BA3-F088-4ADA9F6C4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1847" cy="40635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88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uvall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1847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767E1-4CC1-3BA3-F088-4ADA9F6C4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1847" cy="40635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Kuvan paikkamerkki 16">
            <a:extLst>
              <a:ext uri="{FF2B5EF4-FFF2-40B4-BE49-F238E27FC236}">
                <a16:creationId xmlns:a16="http://schemas.microsoft.com/office/drawing/2014/main" id="{A4A732CB-C3BA-56FF-8AC2-CC0963E4F1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138" y="0"/>
            <a:ext cx="5721877" cy="6858000"/>
          </a:xfrm>
          <a:custGeom>
            <a:avLst/>
            <a:gdLst>
              <a:gd name="connsiteX0" fmla="*/ 29568 w 5721877"/>
              <a:gd name="connsiteY0" fmla="*/ 0 h 6858000"/>
              <a:gd name="connsiteX1" fmla="*/ 5721877 w 5721877"/>
              <a:gd name="connsiteY1" fmla="*/ 0 h 6858000"/>
              <a:gd name="connsiteX2" fmla="*/ 5721877 w 5721877"/>
              <a:gd name="connsiteY2" fmla="*/ 6858000 h 6858000"/>
              <a:gd name="connsiteX3" fmla="*/ 3499284 w 5721877"/>
              <a:gd name="connsiteY3" fmla="*/ 6858000 h 6858000"/>
              <a:gd name="connsiteX4" fmla="*/ 3116973 w 5721877"/>
              <a:gd name="connsiteY4" fmla="*/ 6617023 h 6858000"/>
              <a:gd name="connsiteX5" fmla="*/ 0 w 5721877"/>
              <a:gd name="connsiteY5" fmla="*/ 752188 h 6858000"/>
              <a:gd name="connsiteX6" fmla="*/ 0 w 5721877"/>
              <a:gd name="connsiteY6" fmla="*/ 650442 h 6858000"/>
              <a:gd name="connsiteX7" fmla="*/ 29568 w 5721877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1877" h="6858000">
                <a:moveTo>
                  <a:pt x="29568" y="0"/>
                </a:moveTo>
                <a:lnTo>
                  <a:pt x="5721877" y="0"/>
                </a:lnTo>
                <a:lnTo>
                  <a:pt x="5721877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4E8BED-9109-7DC2-DCE4-D351E6F0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565FFF-A118-A49A-D62E-D6E6119DA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35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3D9C077B-8D97-76FB-A16E-3D9E647D01FC}"/>
              </a:ext>
            </a:extLst>
          </p:cNvPr>
          <p:cNvGrpSpPr/>
          <p:nvPr userDrawn="1"/>
        </p:nvGrpSpPr>
        <p:grpSpPr>
          <a:xfrm>
            <a:off x="502517" y="6074591"/>
            <a:ext cx="1941676" cy="365125"/>
            <a:chOff x="502517" y="5994673"/>
            <a:chExt cx="2656042" cy="499459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53701E17-40EE-5303-8B6F-57AAA4F0D92C}"/>
                </a:ext>
              </a:extLst>
            </p:cNvPr>
            <p:cNvSpPr/>
            <p:nvPr/>
          </p:nvSpPr>
          <p:spPr>
            <a:xfrm>
              <a:off x="1140311" y="6285758"/>
              <a:ext cx="2018248" cy="201505"/>
            </a:xfrm>
            <a:custGeom>
              <a:avLst/>
              <a:gdLst>
                <a:gd name="connsiteX0" fmla="*/ 1911256 w 2018248"/>
                <a:gd name="connsiteY0" fmla="*/ 106654 h 201505"/>
                <a:gd name="connsiteX1" fmla="*/ 1924606 w 2018248"/>
                <a:gd name="connsiteY1" fmla="*/ 91708 h 201505"/>
                <a:gd name="connsiteX2" fmla="*/ 1943664 w 2018248"/>
                <a:gd name="connsiteY2" fmla="*/ 86242 h 201505"/>
                <a:gd name="connsiteX3" fmla="*/ 1962431 w 2018248"/>
                <a:gd name="connsiteY3" fmla="*/ 91563 h 201505"/>
                <a:gd name="connsiteX4" fmla="*/ 1975877 w 2018248"/>
                <a:gd name="connsiteY4" fmla="*/ 106509 h 201505"/>
                <a:gd name="connsiteX5" fmla="*/ 1980908 w 2018248"/>
                <a:gd name="connsiteY5" fmla="*/ 128130 h 201505"/>
                <a:gd name="connsiteX6" fmla="*/ 1975877 w 2018248"/>
                <a:gd name="connsiteY6" fmla="*/ 149896 h 201505"/>
                <a:gd name="connsiteX7" fmla="*/ 1962431 w 2018248"/>
                <a:gd name="connsiteY7" fmla="*/ 164842 h 201505"/>
                <a:gd name="connsiteX8" fmla="*/ 1943664 w 2018248"/>
                <a:gd name="connsiteY8" fmla="*/ 170308 h 201505"/>
                <a:gd name="connsiteX9" fmla="*/ 1924606 w 2018248"/>
                <a:gd name="connsiteY9" fmla="*/ 164987 h 201505"/>
                <a:gd name="connsiteX10" fmla="*/ 1911256 w 2018248"/>
                <a:gd name="connsiteY10" fmla="*/ 150186 h 201505"/>
                <a:gd name="connsiteX11" fmla="*/ 1906371 w 2018248"/>
                <a:gd name="connsiteY11" fmla="*/ 128420 h 201505"/>
                <a:gd name="connsiteX12" fmla="*/ 1911256 w 2018248"/>
                <a:gd name="connsiteY12" fmla="*/ 106654 h 201505"/>
                <a:gd name="connsiteX13" fmla="*/ 1974958 w 2018248"/>
                <a:gd name="connsiteY13" fmla="*/ 195556 h 201505"/>
                <a:gd name="connsiteX14" fmla="*/ 1998514 w 2018248"/>
                <a:gd name="connsiteY14" fmla="*/ 179546 h 201505"/>
                <a:gd name="connsiteX15" fmla="*/ 2013218 w 2018248"/>
                <a:gd name="connsiteY15" fmla="*/ 156136 h 201505"/>
                <a:gd name="connsiteX16" fmla="*/ 2018249 w 2018248"/>
                <a:gd name="connsiteY16" fmla="*/ 128420 h 201505"/>
                <a:gd name="connsiteX17" fmla="*/ 2013218 w 2018248"/>
                <a:gd name="connsiteY17" fmla="*/ 100463 h 201505"/>
                <a:gd name="connsiteX18" fmla="*/ 1998369 w 2018248"/>
                <a:gd name="connsiteY18" fmla="*/ 77052 h 201505"/>
                <a:gd name="connsiteX19" fmla="*/ 1974813 w 2018248"/>
                <a:gd name="connsiteY19" fmla="*/ 61042 h 201505"/>
                <a:gd name="connsiteX20" fmla="*/ 1943664 w 2018248"/>
                <a:gd name="connsiteY20" fmla="*/ 55238 h 201505"/>
                <a:gd name="connsiteX21" fmla="*/ 1912369 w 2018248"/>
                <a:gd name="connsiteY21" fmla="*/ 61042 h 201505"/>
                <a:gd name="connsiteX22" fmla="*/ 1888813 w 2018248"/>
                <a:gd name="connsiteY22" fmla="*/ 77052 h 201505"/>
                <a:gd name="connsiteX23" fmla="*/ 1873964 w 2018248"/>
                <a:gd name="connsiteY23" fmla="*/ 100463 h 201505"/>
                <a:gd name="connsiteX24" fmla="*/ 1868788 w 2018248"/>
                <a:gd name="connsiteY24" fmla="*/ 128420 h 201505"/>
                <a:gd name="connsiteX25" fmla="*/ 1873964 w 2018248"/>
                <a:gd name="connsiteY25" fmla="*/ 156136 h 201505"/>
                <a:gd name="connsiteX26" fmla="*/ 1888813 w 2018248"/>
                <a:gd name="connsiteY26" fmla="*/ 179546 h 201505"/>
                <a:gd name="connsiteX27" fmla="*/ 1912369 w 2018248"/>
                <a:gd name="connsiteY27" fmla="*/ 195556 h 201505"/>
                <a:gd name="connsiteX28" fmla="*/ 1943664 w 2018248"/>
                <a:gd name="connsiteY28" fmla="*/ 201361 h 201505"/>
                <a:gd name="connsiteX29" fmla="*/ 1974958 w 2018248"/>
                <a:gd name="connsiteY29" fmla="*/ 195556 h 201505"/>
                <a:gd name="connsiteX30" fmla="*/ 1850602 w 2018248"/>
                <a:gd name="connsiteY30" fmla="*/ 162665 h 201505"/>
                <a:gd name="connsiteX31" fmla="*/ 1841895 w 2018248"/>
                <a:gd name="connsiteY31" fmla="*/ 165954 h 201505"/>
                <a:gd name="connsiteX32" fmla="*/ 1830722 w 2018248"/>
                <a:gd name="connsiteY32" fmla="*/ 167841 h 201505"/>
                <a:gd name="connsiteX33" fmla="*/ 1821193 w 2018248"/>
                <a:gd name="connsiteY33" fmla="*/ 164600 h 201505"/>
                <a:gd name="connsiteX34" fmla="*/ 1817130 w 2018248"/>
                <a:gd name="connsiteY34" fmla="*/ 154104 h 201505"/>
                <a:gd name="connsiteX35" fmla="*/ 1817130 w 2018248"/>
                <a:gd name="connsiteY35" fmla="*/ 85372 h 201505"/>
                <a:gd name="connsiteX36" fmla="*/ 1847070 w 2018248"/>
                <a:gd name="connsiteY36" fmla="*/ 85372 h 201505"/>
                <a:gd name="connsiteX37" fmla="*/ 1847070 w 2018248"/>
                <a:gd name="connsiteY37" fmla="*/ 57366 h 201505"/>
                <a:gd name="connsiteX38" fmla="*/ 1817130 w 2018248"/>
                <a:gd name="connsiteY38" fmla="*/ 57366 h 201505"/>
                <a:gd name="connsiteX39" fmla="*/ 1817130 w 2018248"/>
                <a:gd name="connsiteY39" fmla="*/ 11125 h 201505"/>
                <a:gd name="connsiteX40" fmla="*/ 1780660 w 2018248"/>
                <a:gd name="connsiteY40" fmla="*/ 11125 h 201505"/>
                <a:gd name="connsiteX41" fmla="*/ 1780660 w 2018248"/>
                <a:gd name="connsiteY41" fmla="*/ 57366 h 201505"/>
                <a:gd name="connsiteX42" fmla="*/ 1761892 w 2018248"/>
                <a:gd name="connsiteY42" fmla="*/ 57366 h 201505"/>
                <a:gd name="connsiteX43" fmla="*/ 1761892 w 2018248"/>
                <a:gd name="connsiteY43" fmla="*/ 85372 h 201505"/>
                <a:gd name="connsiteX44" fmla="*/ 1780660 w 2018248"/>
                <a:gd name="connsiteY44" fmla="*/ 85372 h 201505"/>
                <a:gd name="connsiteX45" fmla="*/ 1780660 w 2018248"/>
                <a:gd name="connsiteY45" fmla="*/ 166487 h 201505"/>
                <a:gd name="connsiteX46" fmla="*/ 1785690 w 2018248"/>
                <a:gd name="connsiteY46" fmla="*/ 186560 h 201505"/>
                <a:gd name="connsiteX47" fmla="*/ 1799185 w 2018248"/>
                <a:gd name="connsiteY47" fmla="*/ 197733 h 201505"/>
                <a:gd name="connsiteX48" fmla="*/ 1817710 w 2018248"/>
                <a:gd name="connsiteY48" fmla="*/ 201216 h 201505"/>
                <a:gd name="connsiteX49" fmla="*/ 1832802 w 2018248"/>
                <a:gd name="connsiteY49" fmla="*/ 199716 h 201505"/>
                <a:gd name="connsiteX50" fmla="*/ 1846829 w 2018248"/>
                <a:gd name="connsiteY50" fmla="*/ 195798 h 201505"/>
                <a:gd name="connsiteX51" fmla="*/ 1858002 w 2018248"/>
                <a:gd name="connsiteY51" fmla="*/ 191445 h 201505"/>
                <a:gd name="connsiteX52" fmla="*/ 1850650 w 2018248"/>
                <a:gd name="connsiteY52" fmla="*/ 162617 h 201505"/>
                <a:gd name="connsiteX53" fmla="*/ 1730356 w 2018248"/>
                <a:gd name="connsiteY53" fmla="*/ 189559 h 201505"/>
                <a:gd name="connsiteX54" fmla="*/ 1745882 w 2018248"/>
                <a:gd name="connsiteY54" fmla="*/ 156861 h 201505"/>
                <a:gd name="connsiteX55" fmla="*/ 1739885 w 2018248"/>
                <a:gd name="connsiteY55" fmla="*/ 136643 h 201505"/>
                <a:gd name="connsiteX56" fmla="*/ 1722085 w 2018248"/>
                <a:gd name="connsiteY56" fmla="*/ 124164 h 201505"/>
                <a:gd name="connsiteX57" fmla="*/ 1693112 w 2018248"/>
                <a:gd name="connsiteY57" fmla="*/ 114248 h 201505"/>
                <a:gd name="connsiteX58" fmla="*/ 1678843 w 2018248"/>
                <a:gd name="connsiteY58" fmla="*/ 109411 h 201505"/>
                <a:gd name="connsiteX59" fmla="*/ 1670136 w 2018248"/>
                <a:gd name="connsiteY59" fmla="*/ 104477 h 201505"/>
                <a:gd name="connsiteX60" fmla="*/ 1667283 w 2018248"/>
                <a:gd name="connsiteY60" fmla="*/ 96593 h 201505"/>
                <a:gd name="connsiteX61" fmla="*/ 1670427 w 2018248"/>
                <a:gd name="connsiteY61" fmla="*/ 87887 h 201505"/>
                <a:gd name="connsiteX62" fmla="*/ 1678601 w 2018248"/>
                <a:gd name="connsiteY62" fmla="*/ 83485 h 201505"/>
                <a:gd name="connsiteX63" fmla="*/ 1689339 w 2018248"/>
                <a:gd name="connsiteY63" fmla="*/ 82131 h 201505"/>
                <a:gd name="connsiteX64" fmla="*/ 1709219 w 2018248"/>
                <a:gd name="connsiteY64" fmla="*/ 86097 h 201505"/>
                <a:gd name="connsiteX65" fmla="*/ 1729872 w 2018248"/>
                <a:gd name="connsiteY65" fmla="*/ 98480 h 201505"/>
                <a:gd name="connsiteX66" fmla="*/ 1744576 w 2018248"/>
                <a:gd name="connsiteY66" fmla="*/ 75359 h 201505"/>
                <a:gd name="connsiteX67" fmla="*/ 1719811 w 2018248"/>
                <a:gd name="connsiteY67" fmla="*/ 59978 h 201505"/>
                <a:gd name="connsiteX68" fmla="*/ 1690983 w 2018248"/>
                <a:gd name="connsiteY68" fmla="*/ 55238 h 201505"/>
                <a:gd name="connsiteX69" fmla="*/ 1660656 w 2018248"/>
                <a:gd name="connsiteY69" fmla="*/ 60897 h 201505"/>
                <a:gd name="connsiteX70" fmla="*/ 1640534 w 2018248"/>
                <a:gd name="connsiteY70" fmla="*/ 76617 h 201505"/>
                <a:gd name="connsiteX71" fmla="*/ 1633328 w 2018248"/>
                <a:gd name="connsiteY71" fmla="*/ 100656 h 201505"/>
                <a:gd name="connsiteX72" fmla="*/ 1638648 w 2018248"/>
                <a:gd name="connsiteY72" fmla="*/ 119617 h 201505"/>
                <a:gd name="connsiteX73" fmla="*/ 1654561 w 2018248"/>
                <a:gd name="connsiteY73" fmla="*/ 131854 h 201505"/>
                <a:gd name="connsiteX74" fmla="*/ 1680971 w 2018248"/>
                <a:gd name="connsiteY74" fmla="*/ 141818 h 201505"/>
                <a:gd name="connsiteX75" fmla="*/ 1697175 w 2018248"/>
                <a:gd name="connsiteY75" fmla="*/ 146655 h 201505"/>
                <a:gd name="connsiteX76" fmla="*/ 1707381 w 2018248"/>
                <a:gd name="connsiteY76" fmla="*/ 151637 h 201505"/>
                <a:gd name="connsiteX77" fmla="*/ 1710911 w 2018248"/>
                <a:gd name="connsiteY77" fmla="*/ 159570 h 201505"/>
                <a:gd name="connsiteX78" fmla="*/ 1704527 w 2018248"/>
                <a:gd name="connsiteY78" fmla="*/ 170598 h 201505"/>
                <a:gd name="connsiteX79" fmla="*/ 1687501 w 2018248"/>
                <a:gd name="connsiteY79" fmla="*/ 174274 h 201505"/>
                <a:gd name="connsiteX80" fmla="*/ 1663703 w 2018248"/>
                <a:gd name="connsiteY80" fmla="*/ 169389 h 201505"/>
                <a:gd name="connsiteX81" fmla="*/ 1638551 w 2018248"/>
                <a:gd name="connsiteY81" fmla="*/ 154152 h 201505"/>
                <a:gd name="connsiteX82" fmla="*/ 1625492 w 2018248"/>
                <a:gd name="connsiteY82" fmla="*/ 177805 h 201505"/>
                <a:gd name="connsiteX83" fmla="*/ 1654078 w 2018248"/>
                <a:gd name="connsiteY83" fmla="*/ 195508 h 201505"/>
                <a:gd name="connsiteX84" fmla="*/ 1688904 w 2018248"/>
                <a:gd name="connsiteY84" fmla="*/ 201506 h 201505"/>
                <a:gd name="connsiteX85" fmla="*/ 1730549 w 2018248"/>
                <a:gd name="connsiteY85" fmla="*/ 189752 h 201505"/>
                <a:gd name="connsiteX86" fmla="*/ 1543458 w 2018248"/>
                <a:gd name="connsiteY86" fmla="*/ 171614 h 201505"/>
                <a:gd name="connsiteX87" fmla="*/ 1527399 w 2018248"/>
                <a:gd name="connsiteY87" fmla="*/ 174661 h 201505"/>
                <a:gd name="connsiteX88" fmla="*/ 1513807 w 2018248"/>
                <a:gd name="connsiteY88" fmla="*/ 171759 h 201505"/>
                <a:gd name="connsiteX89" fmla="*/ 1505101 w 2018248"/>
                <a:gd name="connsiteY89" fmla="*/ 164068 h 201505"/>
                <a:gd name="connsiteX90" fmla="*/ 1502102 w 2018248"/>
                <a:gd name="connsiteY90" fmla="*/ 154007 h 201505"/>
                <a:gd name="connsiteX91" fmla="*/ 1511196 w 2018248"/>
                <a:gd name="connsiteY91" fmla="*/ 138239 h 201505"/>
                <a:gd name="connsiteX92" fmla="*/ 1534461 w 2018248"/>
                <a:gd name="connsiteY92" fmla="*/ 132290 h 201505"/>
                <a:gd name="connsiteX93" fmla="*/ 1548875 w 2018248"/>
                <a:gd name="connsiteY93" fmla="*/ 133741 h 201505"/>
                <a:gd name="connsiteX94" fmla="*/ 1563047 w 2018248"/>
                <a:gd name="connsiteY94" fmla="*/ 137852 h 201505"/>
                <a:gd name="connsiteX95" fmla="*/ 1563047 w 2018248"/>
                <a:gd name="connsiteY95" fmla="*/ 151927 h 201505"/>
                <a:gd name="connsiteX96" fmla="*/ 1561161 w 2018248"/>
                <a:gd name="connsiteY96" fmla="*/ 157780 h 201505"/>
                <a:gd name="connsiteX97" fmla="*/ 1556275 w 2018248"/>
                <a:gd name="connsiteY97" fmla="*/ 164116 h 201505"/>
                <a:gd name="connsiteX98" fmla="*/ 1543506 w 2018248"/>
                <a:gd name="connsiteY98" fmla="*/ 171662 h 201505"/>
                <a:gd name="connsiteX99" fmla="*/ 1473903 w 2018248"/>
                <a:gd name="connsiteY99" fmla="*/ 179691 h 201505"/>
                <a:gd name="connsiteX100" fmla="*/ 1491606 w 2018248"/>
                <a:gd name="connsiteY100" fmla="*/ 195556 h 201505"/>
                <a:gd name="connsiteX101" fmla="*/ 1517048 w 2018248"/>
                <a:gd name="connsiteY101" fmla="*/ 201312 h 201505"/>
                <a:gd name="connsiteX102" fmla="*/ 1545344 w 2018248"/>
                <a:gd name="connsiteY102" fmla="*/ 194782 h 201505"/>
                <a:gd name="connsiteX103" fmla="*/ 1568465 w 2018248"/>
                <a:gd name="connsiteY103" fmla="*/ 176305 h 201505"/>
                <a:gd name="connsiteX104" fmla="*/ 1569287 w 2018248"/>
                <a:gd name="connsiteY104" fmla="*/ 183658 h 201505"/>
                <a:gd name="connsiteX105" fmla="*/ 1576204 w 2018248"/>
                <a:gd name="connsiteY105" fmla="*/ 195653 h 201505"/>
                <a:gd name="connsiteX106" fmla="*/ 1592649 w 2018248"/>
                <a:gd name="connsiteY106" fmla="*/ 200538 h 201505"/>
                <a:gd name="connsiteX107" fmla="*/ 1599324 w 2018248"/>
                <a:gd name="connsiteY107" fmla="*/ 200006 h 201505"/>
                <a:gd name="connsiteX108" fmla="*/ 1608176 w 2018248"/>
                <a:gd name="connsiteY108" fmla="*/ 198652 h 201505"/>
                <a:gd name="connsiteX109" fmla="*/ 1608176 w 2018248"/>
                <a:gd name="connsiteY109" fmla="*/ 169002 h 201505"/>
                <a:gd name="connsiteX110" fmla="*/ 1601501 w 2018248"/>
                <a:gd name="connsiteY110" fmla="*/ 166051 h 201505"/>
                <a:gd name="connsiteX111" fmla="*/ 1599469 w 2018248"/>
                <a:gd name="connsiteY111" fmla="*/ 158022 h 201505"/>
                <a:gd name="connsiteX112" fmla="*/ 1599469 w 2018248"/>
                <a:gd name="connsiteY112" fmla="*/ 113232 h 201505"/>
                <a:gd name="connsiteX113" fmla="*/ 1582443 w 2018248"/>
                <a:gd name="connsiteY113" fmla="*/ 70329 h 201505"/>
                <a:gd name="connsiteX114" fmla="*/ 1534945 w 2018248"/>
                <a:gd name="connsiteY114" fmla="*/ 55286 h 201505"/>
                <a:gd name="connsiteX115" fmla="*/ 1503795 w 2018248"/>
                <a:gd name="connsiteY115" fmla="*/ 59929 h 201505"/>
                <a:gd name="connsiteX116" fmla="*/ 1474822 w 2018248"/>
                <a:gd name="connsiteY116" fmla="*/ 73811 h 201505"/>
                <a:gd name="connsiteX117" fmla="*/ 1486527 w 2018248"/>
                <a:gd name="connsiteY117" fmla="*/ 97754 h 201505"/>
                <a:gd name="connsiteX118" fmla="*/ 1508825 w 2018248"/>
                <a:gd name="connsiteY118" fmla="*/ 85758 h 201505"/>
                <a:gd name="connsiteX119" fmla="*/ 1531124 w 2018248"/>
                <a:gd name="connsiteY119" fmla="*/ 81695 h 201505"/>
                <a:gd name="connsiteX120" fmla="*/ 1554921 w 2018248"/>
                <a:gd name="connsiteY120" fmla="*/ 88902 h 201505"/>
                <a:gd name="connsiteX121" fmla="*/ 1562950 w 2018248"/>
                <a:gd name="connsiteY121" fmla="*/ 109459 h 201505"/>
                <a:gd name="connsiteX122" fmla="*/ 1562950 w 2018248"/>
                <a:gd name="connsiteY122" fmla="*/ 117053 h 201505"/>
                <a:gd name="connsiteX123" fmla="*/ 1546892 w 2018248"/>
                <a:gd name="connsiteY123" fmla="*/ 112700 h 201505"/>
                <a:gd name="connsiteX124" fmla="*/ 1528657 w 2018248"/>
                <a:gd name="connsiteY124" fmla="*/ 111346 h 201505"/>
                <a:gd name="connsiteX125" fmla="*/ 1496830 w 2018248"/>
                <a:gd name="connsiteY125" fmla="*/ 117005 h 201505"/>
                <a:gd name="connsiteX126" fmla="*/ 1475209 w 2018248"/>
                <a:gd name="connsiteY126" fmla="*/ 133015 h 201505"/>
                <a:gd name="connsiteX127" fmla="*/ 1467470 w 2018248"/>
                <a:gd name="connsiteY127" fmla="*/ 157055 h 201505"/>
                <a:gd name="connsiteX128" fmla="*/ 1473855 w 2018248"/>
                <a:gd name="connsiteY128" fmla="*/ 179788 h 201505"/>
                <a:gd name="connsiteX129" fmla="*/ 1454991 w 2018248"/>
                <a:gd name="connsiteY129" fmla="*/ 54415 h 201505"/>
                <a:gd name="connsiteX130" fmla="*/ 1452282 w 2018248"/>
                <a:gd name="connsiteY130" fmla="*/ 54125 h 201505"/>
                <a:gd name="connsiteX131" fmla="*/ 1447639 w 2018248"/>
                <a:gd name="connsiteY131" fmla="*/ 54125 h 201505"/>
                <a:gd name="connsiteX132" fmla="*/ 1422874 w 2018248"/>
                <a:gd name="connsiteY132" fmla="*/ 63364 h 201505"/>
                <a:gd name="connsiteX133" fmla="*/ 1403574 w 2018248"/>
                <a:gd name="connsiteY133" fmla="*/ 86484 h 201505"/>
                <a:gd name="connsiteX134" fmla="*/ 1403574 w 2018248"/>
                <a:gd name="connsiteY134" fmla="*/ 57366 h 201505"/>
                <a:gd name="connsiteX135" fmla="*/ 1370103 w 2018248"/>
                <a:gd name="connsiteY135" fmla="*/ 57366 h 201505"/>
                <a:gd name="connsiteX136" fmla="*/ 1370103 w 2018248"/>
                <a:gd name="connsiteY136" fmla="*/ 198555 h 201505"/>
                <a:gd name="connsiteX137" fmla="*/ 1406573 w 2018248"/>
                <a:gd name="connsiteY137" fmla="*/ 198555 h 201505"/>
                <a:gd name="connsiteX138" fmla="*/ 1406573 w 2018248"/>
                <a:gd name="connsiteY138" fmla="*/ 112313 h 201505"/>
                <a:gd name="connsiteX139" fmla="*/ 1425340 w 2018248"/>
                <a:gd name="connsiteY139" fmla="*/ 93933 h 201505"/>
                <a:gd name="connsiteX140" fmla="*/ 1454991 w 2018248"/>
                <a:gd name="connsiteY140" fmla="*/ 87548 h 201505"/>
                <a:gd name="connsiteX141" fmla="*/ 1454991 w 2018248"/>
                <a:gd name="connsiteY141" fmla="*/ 54367 h 201505"/>
                <a:gd name="connsiteX142" fmla="*/ 1334503 w 2018248"/>
                <a:gd name="connsiteY142" fmla="*/ 0 h 201505"/>
                <a:gd name="connsiteX143" fmla="*/ 1298033 w 2018248"/>
                <a:gd name="connsiteY143" fmla="*/ 0 h 201505"/>
                <a:gd name="connsiteX144" fmla="*/ 1298033 w 2018248"/>
                <a:gd name="connsiteY144" fmla="*/ 36180 h 201505"/>
                <a:gd name="connsiteX145" fmla="*/ 1334503 w 2018248"/>
                <a:gd name="connsiteY145" fmla="*/ 36180 h 201505"/>
                <a:gd name="connsiteX146" fmla="*/ 1334503 w 2018248"/>
                <a:gd name="connsiteY146" fmla="*/ 0 h 201505"/>
                <a:gd name="connsiteX147" fmla="*/ 1334503 w 2018248"/>
                <a:gd name="connsiteY147" fmla="*/ 56011 h 201505"/>
                <a:gd name="connsiteX148" fmla="*/ 1298033 w 2018248"/>
                <a:gd name="connsiteY148" fmla="*/ 56011 h 201505"/>
                <a:gd name="connsiteX149" fmla="*/ 1298033 w 2018248"/>
                <a:gd name="connsiteY149" fmla="*/ 198555 h 201505"/>
                <a:gd name="connsiteX150" fmla="*/ 1334503 w 2018248"/>
                <a:gd name="connsiteY150" fmla="*/ 198555 h 201505"/>
                <a:gd name="connsiteX151" fmla="*/ 1334503 w 2018248"/>
                <a:gd name="connsiteY151" fmla="*/ 56011 h 201505"/>
                <a:gd name="connsiteX152" fmla="*/ 1223738 w 2018248"/>
                <a:gd name="connsiteY152" fmla="*/ 198604 h 201505"/>
                <a:gd name="connsiteX153" fmla="*/ 1275977 w 2018248"/>
                <a:gd name="connsiteY153" fmla="*/ 57414 h 201505"/>
                <a:gd name="connsiteX154" fmla="*/ 1241441 w 2018248"/>
                <a:gd name="connsiteY154" fmla="*/ 57414 h 201505"/>
                <a:gd name="connsiteX155" fmla="*/ 1205261 w 2018248"/>
                <a:gd name="connsiteY155" fmla="*/ 165761 h 201505"/>
                <a:gd name="connsiteX156" fmla="*/ 1169371 w 2018248"/>
                <a:gd name="connsiteY156" fmla="*/ 57414 h 201505"/>
                <a:gd name="connsiteX157" fmla="*/ 1131546 w 2018248"/>
                <a:gd name="connsiteY157" fmla="*/ 57414 h 201505"/>
                <a:gd name="connsiteX158" fmla="*/ 1184075 w 2018248"/>
                <a:gd name="connsiteY158" fmla="*/ 198604 h 201505"/>
                <a:gd name="connsiteX159" fmla="*/ 1223786 w 2018248"/>
                <a:gd name="connsiteY159" fmla="*/ 198604 h 201505"/>
                <a:gd name="connsiteX160" fmla="*/ 1058074 w 2018248"/>
                <a:gd name="connsiteY160" fmla="*/ 171614 h 201505"/>
                <a:gd name="connsiteX161" fmla="*/ 1042015 w 2018248"/>
                <a:gd name="connsiteY161" fmla="*/ 174661 h 201505"/>
                <a:gd name="connsiteX162" fmla="*/ 1028424 w 2018248"/>
                <a:gd name="connsiteY162" fmla="*/ 171759 h 201505"/>
                <a:gd name="connsiteX163" fmla="*/ 1019717 w 2018248"/>
                <a:gd name="connsiteY163" fmla="*/ 164068 h 201505"/>
                <a:gd name="connsiteX164" fmla="*/ 1016718 w 2018248"/>
                <a:gd name="connsiteY164" fmla="*/ 154007 h 201505"/>
                <a:gd name="connsiteX165" fmla="*/ 1025812 w 2018248"/>
                <a:gd name="connsiteY165" fmla="*/ 138239 h 201505"/>
                <a:gd name="connsiteX166" fmla="*/ 1049077 w 2018248"/>
                <a:gd name="connsiteY166" fmla="*/ 132290 h 201505"/>
                <a:gd name="connsiteX167" fmla="*/ 1063491 w 2018248"/>
                <a:gd name="connsiteY167" fmla="*/ 133741 h 201505"/>
                <a:gd name="connsiteX168" fmla="*/ 1077663 w 2018248"/>
                <a:gd name="connsiteY168" fmla="*/ 137852 h 201505"/>
                <a:gd name="connsiteX169" fmla="*/ 1077663 w 2018248"/>
                <a:gd name="connsiteY169" fmla="*/ 151927 h 201505"/>
                <a:gd name="connsiteX170" fmla="*/ 1075777 w 2018248"/>
                <a:gd name="connsiteY170" fmla="*/ 157780 h 201505"/>
                <a:gd name="connsiteX171" fmla="*/ 1070892 w 2018248"/>
                <a:gd name="connsiteY171" fmla="*/ 164116 h 201505"/>
                <a:gd name="connsiteX172" fmla="*/ 1058122 w 2018248"/>
                <a:gd name="connsiteY172" fmla="*/ 171662 h 201505"/>
                <a:gd name="connsiteX173" fmla="*/ 988519 w 2018248"/>
                <a:gd name="connsiteY173" fmla="*/ 179691 h 201505"/>
                <a:gd name="connsiteX174" fmla="*/ 1006222 w 2018248"/>
                <a:gd name="connsiteY174" fmla="*/ 195556 h 201505"/>
                <a:gd name="connsiteX175" fmla="*/ 1031664 w 2018248"/>
                <a:gd name="connsiteY175" fmla="*/ 201312 h 201505"/>
                <a:gd name="connsiteX176" fmla="*/ 1059960 w 2018248"/>
                <a:gd name="connsiteY176" fmla="*/ 194782 h 201505"/>
                <a:gd name="connsiteX177" fmla="*/ 1083081 w 2018248"/>
                <a:gd name="connsiteY177" fmla="*/ 176305 h 201505"/>
                <a:gd name="connsiteX178" fmla="*/ 1083903 w 2018248"/>
                <a:gd name="connsiteY178" fmla="*/ 183658 h 201505"/>
                <a:gd name="connsiteX179" fmla="*/ 1090820 w 2018248"/>
                <a:gd name="connsiteY179" fmla="*/ 195653 h 201505"/>
                <a:gd name="connsiteX180" fmla="*/ 1107265 w 2018248"/>
                <a:gd name="connsiteY180" fmla="*/ 200538 h 201505"/>
                <a:gd name="connsiteX181" fmla="*/ 1113940 w 2018248"/>
                <a:gd name="connsiteY181" fmla="*/ 200006 h 201505"/>
                <a:gd name="connsiteX182" fmla="*/ 1122792 w 2018248"/>
                <a:gd name="connsiteY182" fmla="*/ 198652 h 201505"/>
                <a:gd name="connsiteX183" fmla="*/ 1122792 w 2018248"/>
                <a:gd name="connsiteY183" fmla="*/ 169002 h 201505"/>
                <a:gd name="connsiteX184" fmla="*/ 1116117 w 2018248"/>
                <a:gd name="connsiteY184" fmla="*/ 166051 h 201505"/>
                <a:gd name="connsiteX185" fmla="*/ 1114085 w 2018248"/>
                <a:gd name="connsiteY185" fmla="*/ 158022 h 201505"/>
                <a:gd name="connsiteX186" fmla="*/ 1114085 w 2018248"/>
                <a:gd name="connsiteY186" fmla="*/ 113232 h 201505"/>
                <a:gd name="connsiteX187" fmla="*/ 1097059 w 2018248"/>
                <a:gd name="connsiteY187" fmla="*/ 70329 h 201505"/>
                <a:gd name="connsiteX188" fmla="*/ 1049561 w 2018248"/>
                <a:gd name="connsiteY188" fmla="*/ 55286 h 201505"/>
                <a:gd name="connsiteX189" fmla="*/ 1018411 w 2018248"/>
                <a:gd name="connsiteY189" fmla="*/ 59929 h 201505"/>
                <a:gd name="connsiteX190" fmla="*/ 989438 w 2018248"/>
                <a:gd name="connsiteY190" fmla="*/ 73811 h 201505"/>
                <a:gd name="connsiteX191" fmla="*/ 1001143 w 2018248"/>
                <a:gd name="connsiteY191" fmla="*/ 97754 h 201505"/>
                <a:gd name="connsiteX192" fmla="*/ 1023442 w 2018248"/>
                <a:gd name="connsiteY192" fmla="*/ 85758 h 201505"/>
                <a:gd name="connsiteX193" fmla="*/ 1045740 w 2018248"/>
                <a:gd name="connsiteY193" fmla="*/ 81695 h 201505"/>
                <a:gd name="connsiteX194" fmla="*/ 1069537 w 2018248"/>
                <a:gd name="connsiteY194" fmla="*/ 88902 h 201505"/>
                <a:gd name="connsiteX195" fmla="*/ 1077567 w 2018248"/>
                <a:gd name="connsiteY195" fmla="*/ 109459 h 201505"/>
                <a:gd name="connsiteX196" fmla="*/ 1077567 w 2018248"/>
                <a:gd name="connsiteY196" fmla="*/ 117053 h 201505"/>
                <a:gd name="connsiteX197" fmla="*/ 1061508 w 2018248"/>
                <a:gd name="connsiteY197" fmla="*/ 112700 h 201505"/>
                <a:gd name="connsiteX198" fmla="*/ 1043273 w 2018248"/>
                <a:gd name="connsiteY198" fmla="*/ 111346 h 201505"/>
                <a:gd name="connsiteX199" fmla="*/ 1011446 w 2018248"/>
                <a:gd name="connsiteY199" fmla="*/ 117005 h 201505"/>
                <a:gd name="connsiteX200" fmla="*/ 989825 w 2018248"/>
                <a:gd name="connsiteY200" fmla="*/ 133015 h 201505"/>
                <a:gd name="connsiteX201" fmla="*/ 982086 w 2018248"/>
                <a:gd name="connsiteY201" fmla="*/ 157055 h 201505"/>
                <a:gd name="connsiteX202" fmla="*/ 988471 w 2018248"/>
                <a:gd name="connsiteY202" fmla="*/ 179788 h 201505"/>
                <a:gd name="connsiteX203" fmla="*/ 962835 w 2018248"/>
                <a:gd name="connsiteY203" fmla="*/ 162665 h 201505"/>
                <a:gd name="connsiteX204" fmla="*/ 954129 w 2018248"/>
                <a:gd name="connsiteY204" fmla="*/ 165954 h 201505"/>
                <a:gd name="connsiteX205" fmla="*/ 942955 w 2018248"/>
                <a:gd name="connsiteY205" fmla="*/ 167841 h 201505"/>
                <a:gd name="connsiteX206" fmla="*/ 933427 w 2018248"/>
                <a:gd name="connsiteY206" fmla="*/ 164600 h 201505"/>
                <a:gd name="connsiteX207" fmla="*/ 929364 w 2018248"/>
                <a:gd name="connsiteY207" fmla="*/ 154104 h 201505"/>
                <a:gd name="connsiteX208" fmla="*/ 929364 w 2018248"/>
                <a:gd name="connsiteY208" fmla="*/ 85372 h 201505"/>
                <a:gd name="connsiteX209" fmla="*/ 959304 w 2018248"/>
                <a:gd name="connsiteY209" fmla="*/ 85372 h 201505"/>
                <a:gd name="connsiteX210" fmla="*/ 959304 w 2018248"/>
                <a:gd name="connsiteY210" fmla="*/ 57366 h 201505"/>
                <a:gd name="connsiteX211" fmla="*/ 929364 w 2018248"/>
                <a:gd name="connsiteY211" fmla="*/ 57366 h 201505"/>
                <a:gd name="connsiteX212" fmla="*/ 929364 w 2018248"/>
                <a:gd name="connsiteY212" fmla="*/ 11125 h 201505"/>
                <a:gd name="connsiteX213" fmla="*/ 892893 w 2018248"/>
                <a:gd name="connsiteY213" fmla="*/ 11125 h 201505"/>
                <a:gd name="connsiteX214" fmla="*/ 892893 w 2018248"/>
                <a:gd name="connsiteY214" fmla="*/ 57366 h 201505"/>
                <a:gd name="connsiteX215" fmla="*/ 874126 w 2018248"/>
                <a:gd name="connsiteY215" fmla="*/ 57366 h 201505"/>
                <a:gd name="connsiteX216" fmla="*/ 874126 w 2018248"/>
                <a:gd name="connsiteY216" fmla="*/ 85372 h 201505"/>
                <a:gd name="connsiteX217" fmla="*/ 892893 w 2018248"/>
                <a:gd name="connsiteY217" fmla="*/ 85372 h 201505"/>
                <a:gd name="connsiteX218" fmla="*/ 892893 w 2018248"/>
                <a:gd name="connsiteY218" fmla="*/ 166487 h 201505"/>
                <a:gd name="connsiteX219" fmla="*/ 897924 w 2018248"/>
                <a:gd name="connsiteY219" fmla="*/ 186560 h 201505"/>
                <a:gd name="connsiteX220" fmla="*/ 911370 w 2018248"/>
                <a:gd name="connsiteY220" fmla="*/ 197733 h 201505"/>
                <a:gd name="connsiteX221" fmla="*/ 929896 w 2018248"/>
                <a:gd name="connsiteY221" fmla="*/ 201216 h 201505"/>
                <a:gd name="connsiteX222" fmla="*/ 944987 w 2018248"/>
                <a:gd name="connsiteY222" fmla="*/ 199716 h 201505"/>
                <a:gd name="connsiteX223" fmla="*/ 959014 w 2018248"/>
                <a:gd name="connsiteY223" fmla="*/ 195798 h 201505"/>
                <a:gd name="connsiteX224" fmla="*/ 970187 w 2018248"/>
                <a:gd name="connsiteY224" fmla="*/ 191445 h 201505"/>
                <a:gd name="connsiteX225" fmla="*/ 962835 w 2018248"/>
                <a:gd name="connsiteY225" fmla="*/ 162617 h 201505"/>
                <a:gd name="connsiteX226" fmla="*/ 851006 w 2018248"/>
                <a:gd name="connsiteY226" fmla="*/ 110620 h 201505"/>
                <a:gd name="connsiteX227" fmla="*/ 849216 w 2018248"/>
                <a:gd name="connsiteY227" fmla="*/ 90450 h 201505"/>
                <a:gd name="connsiteX228" fmla="*/ 842977 w 2018248"/>
                <a:gd name="connsiteY228" fmla="*/ 72554 h 201505"/>
                <a:gd name="connsiteX229" fmla="*/ 829917 w 2018248"/>
                <a:gd name="connsiteY229" fmla="*/ 59929 h 201505"/>
                <a:gd name="connsiteX230" fmla="*/ 808006 w 2018248"/>
                <a:gd name="connsiteY230" fmla="*/ 55238 h 201505"/>
                <a:gd name="connsiteX231" fmla="*/ 784740 w 2018248"/>
                <a:gd name="connsiteY231" fmla="*/ 58575 h 201505"/>
                <a:gd name="connsiteX232" fmla="*/ 765296 w 2018248"/>
                <a:gd name="connsiteY232" fmla="*/ 68249 h 201505"/>
                <a:gd name="connsiteX233" fmla="*/ 751414 w 2018248"/>
                <a:gd name="connsiteY233" fmla="*/ 83727 h 201505"/>
                <a:gd name="connsiteX234" fmla="*/ 751414 w 2018248"/>
                <a:gd name="connsiteY234" fmla="*/ 57366 h 201505"/>
                <a:gd name="connsiteX235" fmla="*/ 718474 w 2018248"/>
                <a:gd name="connsiteY235" fmla="*/ 57366 h 201505"/>
                <a:gd name="connsiteX236" fmla="*/ 718474 w 2018248"/>
                <a:gd name="connsiteY236" fmla="*/ 198555 h 201505"/>
                <a:gd name="connsiteX237" fmla="*/ 754945 w 2018248"/>
                <a:gd name="connsiteY237" fmla="*/ 198555 h 201505"/>
                <a:gd name="connsiteX238" fmla="*/ 754945 w 2018248"/>
                <a:gd name="connsiteY238" fmla="*/ 116231 h 201505"/>
                <a:gd name="connsiteX239" fmla="*/ 763651 w 2018248"/>
                <a:gd name="connsiteY239" fmla="*/ 101237 h 201505"/>
                <a:gd name="connsiteX240" fmla="*/ 777146 w 2018248"/>
                <a:gd name="connsiteY240" fmla="*/ 91031 h 201505"/>
                <a:gd name="connsiteX241" fmla="*/ 791996 w 2018248"/>
                <a:gd name="connsiteY241" fmla="*/ 87306 h 201505"/>
                <a:gd name="connsiteX242" fmla="*/ 808586 w 2018248"/>
                <a:gd name="connsiteY242" fmla="*/ 95094 h 201505"/>
                <a:gd name="connsiteX243" fmla="*/ 814584 w 2018248"/>
                <a:gd name="connsiteY243" fmla="*/ 119762 h 201505"/>
                <a:gd name="connsiteX244" fmla="*/ 814584 w 2018248"/>
                <a:gd name="connsiteY244" fmla="*/ 198604 h 201505"/>
                <a:gd name="connsiteX245" fmla="*/ 851054 w 2018248"/>
                <a:gd name="connsiteY245" fmla="*/ 198604 h 201505"/>
                <a:gd name="connsiteX246" fmla="*/ 851054 w 2018248"/>
                <a:gd name="connsiteY246" fmla="*/ 110620 h 201505"/>
                <a:gd name="connsiteX247" fmla="*/ 584395 w 2018248"/>
                <a:gd name="connsiteY247" fmla="*/ 106654 h 201505"/>
                <a:gd name="connsiteX248" fmla="*/ 597745 w 2018248"/>
                <a:gd name="connsiteY248" fmla="*/ 91708 h 201505"/>
                <a:gd name="connsiteX249" fmla="*/ 616803 w 2018248"/>
                <a:gd name="connsiteY249" fmla="*/ 86242 h 201505"/>
                <a:gd name="connsiteX250" fmla="*/ 635570 w 2018248"/>
                <a:gd name="connsiteY250" fmla="*/ 91563 h 201505"/>
                <a:gd name="connsiteX251" fmla="*/ 649017 w 2018248"/>
                <a:gd name="connsiteY251" fmla="*/ 106509 h 201505"/>
                <a:gd name="connsiteX252" fmla="*/ 654047 w 2018248"/>
                <a:gd name="connsiteY252" fmla="*/ 128130 h 201505"/>
                <a:gd name="connsiteX253" fmla="*/ 649017 w 2018248"/>
                <a:gd name="connsiteY253" fmla="*/ 149896 h 201505"/>
                <a:gd name="connsiteX254" fmla="*/ 635570 w 2018248"/>
                <a:gd name="connsiteY254" fmla="*/ 164842 h 201505"/>
                <a:gd name="connsiteX255" fmla="*/ 616803 w 2018248"/>
                <a:gd name="connsiteY255" fmla="*/ 170308 h 201505"/>
                <a:gd name="connsiteX256" fmla="*/ 597745 w 2018248"/>
                <a:gd name="connsiteY256" fmla="*/ 164987 h 201505"/>
                <a:gd name="connsiteX257" fmla="*/ 584395 w 2018248"/>
                <a:gd name="connsiteY257" fmla="*/ 150186 h 201505"/>
                <a:gd name="connsiteX258" fmla="*/ 579510 w 2018248"/>
                <a:gd name="connsiteY258" fmla="*/ 128420 h 201505"/>
                <a:gd name="connsiteX259" fmla="*/ 584395 w 2018248"/>
                <a:gd name="connsiteY259" fmla="*/ 106654 h 201505"/>
                <a:gd name="connsiteX260" fmla="*/ 648049 w 2018248"/>
                <a:gd name="connsiteY260" fmla="*/ 195556 h 201505"/>
                <a:gd name="connsiteX261" fmla="*/ 671557 w 2018248"/>
                <a:gd name="connsiteY261" fmla="*/ 179546 h 201505"/>
                <a:gd name="connsiteX262" fmla="*/ 686261 w 2018248"/>
                <a:gd name="connsiteY262" fmla="*/ 156136 h 201505"/>
                <a:gd name="connsiteX263" fmla="*/ 691291 w 2018248"/>
                <a:gd name="connsiteY263" fmla="*/ 128420 h 201505"/>
                <a:gd name="connsiteX264" fmla="*/ 686261 w 2018248"/>
                <a:gd name="connsiteY264" fmla="*/ 100463 h 201505"/>
                <a:gd name="connsiteX265" fmla="*/ 671411 w 2018248"/>
                <a:gd name="connsiteY265" fmla="*/ 77052 h 201505"/>
                <a:gd name="connsiteX266" fmla="*/ 647904 w 2018248"/>
                <a:gd name="connsiteY266" fmla="*/ 61042 h 201505"/>
                <a:gd name="connsiteX267" fmla="*/ 616754 w 2018248"/>
                <a:gd name="connsiteY267" fmla="*/ 55238 h 201505"/>
                <a:gd name="connsiteX268" fmla="*/ 585459 w 2018248"/>
                <a:gd name="connsiteY268" fmla="*/ 61042 h 201505"/>
                <a:gd name="connsiteX269" fmla="*/ 561904 w 2018248"/>
                <a:gd name="connsiteY269" fmla="*/ 77052 h 201505"/>
                <a:gd name="connsiteX270" fmla="*/ 547054 w 2018248"/>
                <a:gd name="connsiteY270" fmla="*/ 100463 h 201505"/>
                <a:gd name="connsiteX271" fmla="*/ 541879 w 2018248"/>
                <a:gd name="connsiteY271" fmla="*/ 128420 h 201505"/>
                <a:gd name="connsiteX272" fmla="*/ 547054 w 2018248"/>
                <a:gd name="connsiteY272" fmla="*/ 156136 h 201505"/>
                <a:gd name="connsiteX273" fmla="*/ 561904 w 2018248"/>
                <a:gd name="connsiteY273" fmla="*/ 179546 h 201505"/>
                <a:gd name="connsiteX274" fmla="*/ 585459 w 2018248"/>
                <a:gd name="connsiteY274" fmla="*/ 195556 h 201505"/>
                <a:gd name="connsiteX275" fmla="*/ 616754 w 2018248"/>
                <a:gd name="connsiteY275" fmla="*/ 201361 h 201505"/>
                <a:gd name="connsiteX276" fmla="*/ 648049 w 2018248"/>
                <a:gd name="connsiteY276" fmla="*/ 195556 h 201505"/>
                <a:gd name="connsiteX277" fmla="*/ 481514 w 2018248"/>
                <a:gd name="connsiteY277" fmla="*/ 198604 h 201505"/>
                <a:gd name="connsiteX278" fmla="*/ 533753 w 2018248"/>
                <a:gd name="connsiteY278" fmla="*/ 57414 h 201505"/>
                <a:gd name="connsiteX279" fmla="*/ 499217 w 2018248"/>
                <a:gd name="connsiteY279" fmla="*/ 57414 h 201505"/>
                <a:gd name="connsiteX280" fmla="*/ 463037 w 2018248"/>
                <a:gd name="connsiteY280" fmla="*/ 165761 h 201505"/>
                <a:gd name="connsiteX281" fmla="*/ 427099 w 2018248"/>
                <a:gd name="connsiteY281" fmla="*/ 57414 h 201505"/>
                <a:gd name="connsiteX282" fmla="*/ 389274 w 2018248"/>
                <a:gd name="connsiteY282" fmla="*/ 57414 h 201505"/>
                <a:gd name="connsiteX283" fmla="*/ 441803 w 2018248"/>
                <a:gd name="connsiteY283" fmla="*/ 198604 h 201505"/>
                <a:gd name="connsiteX284" fmla="*/ 481514 w 2018248"/>
                <a:gd name="connsiteY284" fmla="*/ 198604 h 201505"/>
                <a:gd name="connsiteX285" fmla="*/ 321267 w 2018248"/>
                <a:gd name="connsiteY285" fmla="*/ 166148 h 201505"/>
                <a:gd name="connsiteX286" fmla="*/ 330651 w 2018248"/>
                <a:gd name="connsiteY286" fmla="*/ 192219 h 201505"/>
                <a:gd name="connsiteX287" fmla="*/ 357206 w 2018248"/>
                <a:gd name="connsiteY287" fmla="*/ 201361 h 201505"/>
                <a:gd name="connsiteX288" fmla="*/ 374909 w 2018248"/>
                <a:gd name="connsiteY288" fmla="*/ 199474 h 201505"/>
                <a:gd name="connsiteX289" fmla="*/ 392031 w 2018248"/>
                <a:gd name="connsiteY289" fmla="*/ 194057 h 201505"/>
                <a:gd name="connsiteX290" fmla="*/ 387146 w 2018248"/>
                <a:gd name="connsiteY290" fmla="*/ 166293 h 201505"/>
                <a:gd name="connsiteX291" fmla="*/ 378972 w 2018248"/>
                <a:gd name="connsiteY291" fmla="*/ 169002 h 201505"/>
                <a:gd name="connsiteX292" fmla="*/ 369975 w 2018248"/>
                <a:gd name="connsiteY292" fmla="*/ 170066 h 201505"/>
                <a:gd name="connsiteX293" fmla="*/ 360979 w 2018248"/>
                <a:gd name="connsiteY293" fmla="*/ 166680 h 201505"/>
                <a:gd name="connsiteX294" fmla="*/ 357689 w 2018248"/>
                <a:gd name="connsiteY294" fmla="*/ 153427 h 201505"/>
                <a:gd name="connsiteX295" fmla="*/ 357689 w 2018248"/>
                <a:gd name="connsiteY295" fmla="*/ 48 h 201505"/>
                <a:gd name="connsiteX296" fmla="*/ 321219 w 2018248"/>
                <a:gd name="connsiteY296" fmla="*/ 48 h 201505"/>
                <a:gd name="connsiteX297" fmla="*/ 321219 w 2018248"/>
                <a:gd name="connsiteY297" fmla="*/ 166196 h 201505"/>
                <a:gd name="connsiteX298" fmla="*/ 228786 w 2018248"/>
                <a:gd name="connsiteY298" fmla="*/ 171614 h 201505"/>
                <a:gd name="connsiteX299" fmla="*/ 212727 w 2018248"/>
                <a:gd name="connsiteY299" fmla="*/ 174661 h 201505"/>
                <a:gd name="connsiteX300" fmla="*/ 199136 w 2018248"/>
                <a:gd name="connsiteY300" fmla="*/ 171759 h 201505"/>
                <a:gd name="connsiteX301" fmla="*/ 190429 w 2018248"/>
                <a:gd name="connsiteY301" fmla="*/ 164068 h 201505"/>
                <a:gd name="connsiteX302" fmla="*/ 187430 w 2018248"/>
                <a:gd name="connsiteY302" fmla="*/ 154007 h 201505"/>
                <a:gd name="connsiteX303" fmla="*/ 196524 w 2018248"/>
                <a:gd name="connsiteY303" fmla="*/ 138239 h 201505"/>
                <a:gd name="connsiteX304" fmla="*/ 219789 w 2018248"/>
                <a:gd name="connsiteY304" fmla="*/ 132290 h 201505"/>
                <a:gd name="connsiteX305" fmla="*/ 234203 w 2018248"/>
                <a:gd name="connsiteY305" fmla="*/ 133741 h 201505"/>
                <a:gd name="connsiteX306" fmla="*/ 248327 w 2018248"/>
                <a:gd name="connsiteY306" fmla="*/ 137852 h 201505"/>
                <a:gd name="connsiteX307" fmla="*/ 248327 w 2018248"/>
                <a:gd name="connsiteY307" fmla="*/ 151927 h 201505"/>
                <a:gd name="connsiteX308" fmla="*/ 246441 w 2018248"/>
                <a:gd name="connsiteY308" fmla="*/ 157780 h 201505"/>
                <a:gd name="connsiteX309" fmla="*/ 241555 w 2018248"/>
                <a:gd name="connsiteY309" fmla="*/ 164116 h 201505"/>
                <a:gd name="connsiteX310" fmla="*/ 228786 w 2018248"/>
                <a:gd name="connsiteY310" fmla="*/ 171662 h 201505"/>
                <a:gd name="connsiteX311" fmla="*/ 159279 w 2018248"/>
                <a:gd name="connsiteY311" fmla="*/ 179691 h 201505"/>
                <a:gd name="connsiteX312" fmla="*/ 176982 w 2018248"/>
                <a:gd name="connsiteY312" fmla="*/ 195556 h 201505"/>
                <a:gd name="connsiteX313" fmla="*/ 202425 w 2018248"/>
                <a:gd name="connsiteY313" fmla="*/ 201312 h 201505"/>
                <a:gd name="connsiteX314" fmla="*/ 230721 w 2018248"/>
                <a:gd name="connsiteY314" fmla="*/ 194782 h 201505"/>
                <a:gd name="connsiteX315" fmla="*/ 253841 w 2018248"/>
                <a:gd name="connsiteY315" fmla="*/ 176305 h 201505"/>
                <a:gd name="connsiteX316" fmla="*/ 254663 w 2018248"/>
                <a:gd name="connsiteY316" fmla="*/ 183658 h 201505"/>
                <a:gd name="connsiteX317" fmla="*/ 261580 w 2018248"/>
                <a:gd name="connsiteY317" fmla="*/ 195653 h 201505"/>
                <a:gd name="connsiteX318" fmla="*/ 278026 w 2018248"/>
                <a:gd name="connsiteY318" fmla="*/ 200538 h 201505"/>
                <a:gd name="connsiteX319" fmla="*/ 284700 w 2018248"/>
                <a:gd name="connsiteY319" fmla="*/ 200006 h 201505"/>
                <a:gd name="connsiteX320" fmla="*/ 293552 w 2018248"/>
                <a:gd name="connsiteY320" fmla="*/ 198652 h 201505"/>
                <a:gd name="connsiteX321" fmla="*/ 293552 w 2018248"/>
                <a:gd name="connsiteY321" fmla="*/ 169002 h 201505"/>
                <a:gd name="connsiteX322" fmla="*/ 286877 w 2018248"/>
                <a:gd name="connsiteY322" fmla="*/ 166051 h 201505"/>
                <a:gd name="connsiteX323" fmla="*/ 284846 w 2018248"/>
                <a:gd name="connsiteY323" fmla="*/ 158022 h 201505"/>
                <a:gd name="connsiteX324" fmla="*/ 284846 w 2018248"/>
                <a:gd name="connsiteY324" fmla="*/ 113232 h 201505"/>
                <a:gd name="connsiteX325" fmla="*/ 267820 w 2018248"/>
                <a:gd name="connsiteY325" fmla="*/ 70329 h 201505"/>
                <a:gd name="connsiteX326" fmla="*/ 220321 w 2018248"/>
                <a:gd name="connsiteY326" fmla="*/ 55286 h 201505"/>
                <a:gd name="connsiteX327" fmla="*/ 189172 w 2018248"/>
                <a:gd name="connsiteY327" fmla="*/ 59929 h 201505"/>
                <a:gd name="connsiteX328" fmla="*/ 160198 w 2018248"/>
                <a:gd name="connsiteY328" fmla="*/ 73811 h 201505"/>
                <a:gd name="connsiteX329" fmla="*/ 171904 w 2018248"/>
                <a:gd name="connsiteY329" fmla="*/ 97754 h 201505"/>
                <a:gd name="connsiteX330" fmla="*/ 194202 w 2018248"/>
                <a:gd name="connsiteY330" fmla="*/ 85758 h 201505"/>
                <a:gd name="connsiteX331" fmla="*/ 216500 w 2018248"/>
                <a:gd name="connsiteY331" fmla="*/ 81695 h 201505"/>
                <a:gd name="connsiteX332" fmla="*/ 240298 w 2018248"/>
                <a:gd name="connsiteY332" fmla="*/ 88902 h 201505"/>
                <a:gd name="connsiteX333" fmla="*/ 248327 w 2018248"/>
                <a:gd name="connsiteY333" fmla="*/ 109459 h 201505"/>
                <a:gd name="connsiteX334" fmla="*/ 248327 w 2018248"/>
                <a:gd name="connsiteY334" fmla="*/ 117053 h 201505"/>
                <a:gd name="connsiteX335" fmla="*/ 232268 w 2018248"/>
                <a:gd name="connsiteY335" fmla="*/ 112700 h 201505"/>
                <a:gd name="connsiteX336" fmla="*/ 214033 w 2018248"/>
                <a:gd name="connsiteY336" fmla="*/ 111346 h 201505"/>
                <a:gd name="connsiteX337" fmla="*/ 182206 w 2018248"/>
                <a:gd name="connsiteY337" fmla="*/ 117005 h 201505"/>
                <a:gd name="connsiteX338" fmla="*/ 160585 w 2018248"/>
                <a:gd name="connsiteY338" fmla="*/ 133015 h 201505"/>
                <a:gd name="connsiteX339" fmla="*/ 152846 w 2018248"/>
                <a:gd name="connsiteY339" fmla="*/ 157055 h 201505"/>
                <a:gd name="connsiteX340" fmla="*/ 159231 w 2018248"/>
                <a:gd name="connsiteY340" fmla="*/ 179788 h 201505"/>
                <a:gd name="connsiteX341" fmla="*/ 92191 w 2018248"/>
                <a:gd name="connsiteY341" fmla="*/ 198604 h 201505"/>
                <a:gd name="connsiteX342" fmla="*/ 144430 w 2018248"/>
                <a:gd name="connsiteY342" fmla="*/ 57414 h 201505"/>
                <a:gd name="connsiteX343" fmla="*/ 109895 w 2018248"/>
                <a:gd name="connsiteY343" fmla="*/ 57414 h 201505"/>
                <a:gd name="connsiteX344" fmla="*/ 73715 w 2018248"/>
                <a:gd name="connsiteY344" fmla="*/ 165761 h 201505"/>
                <a:gd name="connsiteX345" fmla="*/ 37825 w 2018248"/>
                <a:gd name="connsiteY345" fmla="*/ 57414 h 201505"/>
                <a:gd name="connsiteX346" fmla="*/ 0 w 2018248"/>
                <a:gd name="connsiteY346" fmla="*/ 57414 h 201505"/>
                <a:gd name="connsiteX347" fmla="*/ 52529 w 2018248"/>
                <a:gd name="connsiteY347" fmla="*/ 198604 h 201505"/>
                <a:gd name="connsiteX348" fmla="*/ 92240 w 2018248"/>
                <a:gd name="connsiteY348" fmla="*/ 198604 h 20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2018248" h="201505">
                  <a:moveTo>
                    <a:pt x="1911256" y="106654"/>
                  </a:moveTo>
                  <a:cubicBezTo>
                    <a:pt x="1914497" y="100318"/>
                    <a:pt x="1918947" y="95336"/>
                    <a:pt x="1924606" y="91708"/>
                  </a:cubicBezTo>
                  <a:cubicBezTo>
                    <a:pt x="1930217" y="88080"/>
                    <a:pt x="1936553" y="86242"/>
                    <a:pt x="1943664" y="86242"/>
                  </a:cubicBezTo>
                  <a:cubicBezTo>
                    <a:pt x="1950774" y="86242"/>
                    <a:pt x="1956820" y="88032"/>
                    <a:pt x="1962431" y="91563"/>
                  </a:cubicBezTo>
                  <a:cubicBezTo>
                    <a:pt x="1968042" y="95142"/>
                    <a:pt x="1972540" y="100124"/>
                    <a:pt x="1975877" y="106509"/>
                  </a:cubicBezTo>
                  <a:cubicBezTo>
                    <a:pt x="1979215" y="112942"/>
                    <a:pt x="1980908" y="120101"/>
                    <a:pt x="1980908" y="128130"/>
                  </a:cubicBezTo>
                  <a:cubicBezTo>
                    <a:pt x="1980908" y="136159"/>
                    <a:pt x="1979215" y="143560"/>
                    <a:pt x="1975877" y="149896"/>
                  </a:cubicBezTo>
                  <a:cubicBezTo>
                    <a:pt x="1972540" y="156232"/>
                    <a:pt x="1968042" y="161214"/>
                    <a:pt x="1962431" y="164842"/>
                  </a:cubicBezTo>
                  <a:cubicBezTo>
                    <a:pt x="1956820" y="168470"/>
                    <a:pt x="1950532" y="170308"/>
                    <a:pt x="1943664" y="170308"/>
                  </a:cubicBezTo>
                  <a:cubicBezTo>
                    <a:pt x="1936795" y="170308"/>
                    <a:pt x="1930217" y="168518"/>
                    <a:pt x="1924606" y="164987"/>
                  </a:cubicBezTo>
                  <a:cubicBezTo>
                    <a:pt x="1918995" y="161408"/>
                    <a:pt x="1914545" y="156474"/>
                    <a:pt x="1911256" y="150186"/>
                  </a:cubicBezTo>
                  <a:cubicBezTo>
                    <a:pt x="1907967" y="143850"/>
                    <a:pt x="1906371" y="136594"/>
                    <a:pt x="1906371" y="128420"/>
                  </a:cubicBezTo>
                  <a:cubicBezTo>
                    <a:pt x="1906371" y="120246"/>
                    <a:pt x="1908016" y="112990"/>
                    <a:pt x="1911256" y="106654"/>
                  </a:cubicBezTo>
                  <a:moveTo>
                    <a:pt x="1974958" y="195556"/>
                  </a:moveTo>
                  <a:cubicBezTo>
                    <a:pt x="1984197" y="191687"/>
                    <a:pt x="1992033" y="186366"/>
                    <a:pt x="1998514" y="179546"/>
                  </a:cubicBezTo>
                  <a:cubicBezTo>
                    <a:pt x="2004947" y="172726"/>
                    <a:pt x="2009832" y="164939"/>
                    <a:pt x="2013218" y="156136"/>
                  </a:cubicBezTo>
                  <a:cubicBezTo>
                    <a:pt x="2016556" y="147332"/>
                    <a:pt x="2018249" y="138094"/>
                    <a:pt x="2018249" y="128420"/>
                  </a:cubicBezTo>
                  <a:cubicBezTo>
                    <a:pt x="2018249" y="118746"/>
                    <a:pt x="2016556" y="109217"/>
                    <a:pt x="2013218" y="100463"/>
                  </a:cubicBezTo>
                  <a:cubicBezTo>
                    <a:pt x="2009881" y="91659"/>
                    <a:pt x="2004899" y="83872"/>
                    <a:pt x="1998369" y="77052"/>
                  </a:cubicBezTo>
                  <a:cubicBezTo>
                    <a:pt x="1991839" y="70232"/>
                    <a:pt x="1984003" y="64911"/>
                    <a:pt x="1974813" y="61042"/>
                  </a:cubicBezTo>
                  <a:cubicBezTo>
                    <a:pt x="1965671" y="57172"/>
                    <a:pt x="1955272" y="55238"/>
                    <a:pt x="1943664" y="55238"/>
                  </a:cubicBezTo>
                  <a:cubicBezTo>
                    <a:pt x="1932055" y="55238"/>
                    <a:pt x="1921607" y="57172"/>
                    <a:pt x="1912369" y="61042"/>
                  </a:cubicBezTo>
                  <a:cubicBezTo>
                    <a:pt x="1903130" y="64911"/>
                    <a:pt x="1895295" y="70232"/>
                    <a:pt x="1888813" y="77052"/>
                  </a:cubicBezTo>
                  <a:cubicBezTo>
                    <a:pt x="1882380" y="83872"/>
                    <a:pt x="1877446" y="91659"/>
                    <a:pt x="1873964" y="100463"/>
                  </a:cubicBezTo>
                  <a:cubicBezTo>
                    <a:pt x="1870530" y="109266"/>
                    <a:pt x="1868788" y="118601"/>
                    <a:pt x="1868788" y="128420"/>
                  </a:cubicBezTo>
                  <a:cubicBezTo>
                    <a:pt x="1868788" y="138239"/>
                    <a:pt x="1870530" y="147332"/>
                    <a:pt x="1873964" y="156136"/>
                  </a:cubicBezTo>
                  <a:cubicBezTo>
                    <a:pt x="1877398" y="164939"/>
                    <a:pt x="1882332" y="172726"/>
                    <a:pt x="1888813" y="179546"/>
                  </a:cubicBezTo>
                  <a:cubicBezTo>
                    <a:pt x="1895246" y="186366"/>
                    <a:pt x="1903082" y="191687"/>
                    <a:pt x="1912369" y="195556"/>
                  </a:cubicBezTo>
                  <a:cubicBezTo>
                    <a:pt x="1921607" y="199426"/>
                    <a:pt x="1932055" y="201361"/>
                    <a:pt x="1943664" y="201361"/>
                  </a:cubicBezTo>
                  <a:cubicBezTo>
                    <a:pt x="1955272" y="201361"/>
                    <a:pt x="1965720" y="199426"/>
                    <a:pt x="1974958" y="195556"/>
                  </a:cubicBezTo>
                  <a:moveTo>
                    <a:pt x="1850602" y="162665"/>
                  </a:moveTo>
                  <a:cubicBezTo>
                    <a:pt x="1848425" y="163584"/>
                    <a:pt x="1845523" y="164649"/>
                    <a:pt x="1841895" y="165954"/>
                  </a:cubicBezTo>
                  <a:cubicBezTo>
                    <a:pt x="1838267" y="167212"/>
                    <a:pt x="1834543" y="167841"/>
                    <a:pt x="1830722" y="167841"/>
                  </a:cubicBezTo>
                  <a:cubicBezTo>
                    <a:pt x="1826901" y="167841"/>
                    <a:pt x="1823757" y="166777"/>
                    <a:pt x="1821193" y="164600"/>
                  </a:cubicBezTo>
                  <a:cubicBezTo>
                    <a:pt x="1818629" y="162472"/>
                    <a:pt x="1817275" y="158941"/>
                    <a:pt x="1817130" y="154104"/>
                  </a:cubicBezTo>
                  <a:lnTo>
                    <a:pt x="1817130" y="85372"/>
                  </a:lnTo>
                  <a:lnTo>
                    <a:pt x="1847070" y="85372"/>
                  </a:lnTo>
                  <a:lnTo>
                    <a:pt x="1847070" y="57366"/>
                  </a:lnTo>
                  <a:lnTo>
                    <a:pt x="1817130" y="57366"/>
                  </a:lnTo>
                  <a:lnTo>
                    <a:pt x="1817130" y="11125"/>
                  </a:lnTo>
                  <a:lnTo>
                    <a:pt x="1780660" y="11125"/>
                  </a:lnTo>
                  <a:lnTo>
                    <a:pt x="1780660" y="57366"/>
                  </a:lnTo>
                  <a:lnTo>
                    <a:pt x="1761892" y="57366"/>
                  </a:lnTo>
                  <a:lnTo>
                    <a:pt x="1761892" y="85372"/>
                  </a:lnTo>
                  <a:lnTo>
                    <a:pt x="1780660" y="85372"/>
                  </a:lnTo>
                  <a:lnTo>
                    <a:pt x="1780660" y="166487"/>
                  </a:lnTo>
                  <a:cubicBezTo>
                    <a:pt x="1780660" y="174758"/>
                    <a:pt x="1782353" y="181433"/>
                    <a:pt x="1785690" y="186560"/>
                  </a:cubicBezTo>
                  <a:cubicBezTo>
                    <a:pt x="1789028" y="191687"/>
                    <a:pt x="1793526" y="195411"/>
                    <a:pt x="1799185" y="197733"/>
                  </a:cubicBezTo>
                  <a:cubicBezTo>
                    <a:pt x="1804796" y="200055"/>
                    <a:pt x="1810987" y="201216"/>
                    <a:pt x="1817710" y="201216"/>
                  </a:cubicBezTo>
                  <a:cubicBezTo>
                    <a:pt x="1822789" y="201216"/>
                    <a:pt x="1827820" y="200732"/>
                    <a:pt x="1832802" y="199716"/>
                  </a:cubicBezTo>
                  <a:cubicBezTo>
                    <a:pt x="1837784" y="198700"/>
                    <a:pt x="1842476" y="197394"/>
                    <a:pt x="1846829" y="195798"/>
                  </a:cubicBezTo>
                  <a:cubicBezTo>
                    <a:pt x="1851182" y="194154"/>
                    <a:pt x="1854906" y="192703"/>
                    <a:pt x="1858002" y="191445"/>
                  </a:cubicBezTo>
                  <a:lnTo>
                    <a:pt x="1850650" y="162617"/>
                  </a:lnTo>
                  <a:close/>
                  <a:moveTo>
                    <a:pt x="1730356" y="189559"/>
                  </a:moveTo>
                  <a:cubicBezTo>
                    <a:pt x="1740707" y="181723"/>
                    <a:pt x="1745882" y="170791"/>
                    <a:pt x="1745882" y="156861"/>
                  </a:cubicBezTo>
                  <a:cubicBezTo>
                    <a:pt x="1745882" y="148300"/>
                    <a:pt x="1743899" y="141576"/>
                    <a:pt x="1739885" y="136643"/>
                  </a:cubicBezTo>
                  <a:cubicBezTo>
                    <a:pt x="1735918" y="131709"/>
                    <a:pt x="1729969" y="127598"/>
                    <a:pt x="1722085" y="124164"/>
                  </a:cubicBezTo>
                  <a:cubicBezTo>
                    <a:pt x="1714201" y="120778"/>
                    <a:pt x="1704527" y="117489"/>
                    <a:pt x="1693112" y="114248"/>
                  </a:cubicBezTo>
                  <a:cubicBezTo>
                    <a:pt x="1687501" y="112458"/>
                    <a:pt x="1682712" y="110862"/>
                    <a:pt x="1678843" y="109411"/>
                  </a:cubicBezTo>
                  <a:cubicBezTo>
                    <a:pt x="1674925" y="107960"/>
                    <a:pt x="1672023" y="106315"/>
                    <a:pt x="1670136" y="104477"/>
                  </a:cubicBezTo>
                  <a:cubicBezTo>
                    <a:pt x="1668250" y="102591"/>
                    <a:pt x="1667283" y="99979"/>
                    <a:pt x="1667283" y="96593"/>
                  </a:cubicBezTo>
                  <a:cubicBezTo>
                    <a:pt x="1667283" y="92820"/>
                    <a:pt x="1668298" y="89918"/>
                    <a:pt x="1670427" y="87887"/>
                  </a:cubicBezTo>
                  <a:cubicBezTo>
                    <a:pt x="1672506" y="85855"/>
                    <a:pt x="1675215" y="84356"/>
                    <a:pt x="1678601" y="83485"/>
                  </a:cubicBezTo>
                  <a:cubicBezTo>
                    <a:pt x="1681938" y="82614"/>
                    <a:pt x="1685518" y="82131"/>
                    <a:pt x="1689339" y="82131"/>
                  </a:cubicBezTo>
                  <a:cubicBezTo>
                    <a:pt x="1696062" y="82131"/>
                    <a:pt x="1702689" y="83437"/>
                    <a:pt x="1709219" y="86097"/>
                  </a:cubicBezTo>
                  <a:cubicBezTo>
                    <a:pt x="1715748" y="88709"/>
                    <a:pt x="1722617" y="92869"/>
                    <a:pt x="1729872" y="98480"/>
                  </a:cubicBezTo>
                  <a:lnTo>
                    <a:pt x="1744576" y="75359"/>
                  </a:lnTo>
                  <a:cubicBezTo>
                    <a:pt x="1737128" y="68297"/>
                    <a:pt x="1728905" y="63170"/>
                    <a:pt x="1719811" y="59978"/>
                  </a:cubicBezTo>
                  <a:cubicBezTo>
                    <a:pt x="1710718" y="56785"/>
                    <a:pt x="1701141" y="55238"/>
                    <a:pt x="1690983" y="55238"/>
                  </a:cubicBezTo>
                  <a:cubicBezTo>
                    <a:pt x="1679375" y="55238"/>
                    <a:pt x="1669266" y="57124"/>
                    <a:pt x="1660656" y="60897"/>
                  </a:cubicBezTo>
                  <a:cubicBezTo>
                    <a:pt x="1652046" y="64670"/>
                    <a:pt x="1645323" y="69893"/>
                    <a:pt x="1640534" y="76617"/>
                  </a:cubicBezTo>
                  <a:cubicBezTo>
                    <a:pt x="1635746" y="83340"/>
                    <a:pt x="1633328" y="91369"/>
                    <a:pt x="1633328" y="100656"/>
                  </a:cubicBezTo>
                  <a:cubicBezTo>
                    <a:pt x="1633328" y="108347"/>
                    <a:pt x="1635117" y="114683"/>
                    <a:pt x="1638648" y="119617"/>
                  </a:cubicBezTo>
                  <a:cubicBezTo>
                    <a:pt x="1642179" y="124551"/>
                    <a:pt x="1647500" y="128613"/>
                    <a:pt x="1654561" y="131854"/>
                  </a:cubicBezTo>
                  <a:cubicBezTo>
                    <a:pt x="1661623" y="135095"/>
                    <a:pt x="1670427" y="138384"/>
                    <a:pt x="1680971" y="141818"/>
                  </a:cubicBezTo>
                  <a:cubicBezTo>
                    <a:pt x="1687307" y="143608"/>
                    <a:pt x="1692725" y="145204"/>
                    <a:pt x="1697175" y="146655"/>
                  </a:cubicBezTo>
                  <a:cubicBezTo>
                    <a:pt x="1701625" y="148106"/>
                    <a:pt x="1705010" y="149751"/>
                    <a:pt x="1707381" y="151637"/>
                  </a:cubicBezTo>
                  <a:cubicBezTo>
                    <a:pt x="1709751" y="153524"/>
                    <a:pt x="1710911" y="156136"/>
                    <a:pt x="1710911" y="159570"/>
                  </a:cubicBezTo>
                  <a:cubicBezTo>
                    <a:pt x="1710911" y="164455"/>
                    <a:pt x="1708783" y="168131"/>
                    <a:pt x="1704527" y="170598"/>
                  </a:cubicBezTo>
                  <a:cubicBezTo>
                    <a:pt x="1700270" y="173065"/>
                    <a:pt x="1694611" y="174274"/>
                    <a:pt x="1687501" y="174274"/>
                  </a:cubicBezTo>
                  <a:cubicBezTo>
                    <a:pt x="1679859" y="174274"/>
                    <a:pt x="1671926" y="172629"/>
                    <a:pt x="1663703" y="169389"/>
                  </a:cubicBezTo>
                  <a:cubicBezTo>
                    <a:pt x="1655432" y="166100"/>
                    <a:pt x="1647064" y="161069"/>
                    <a:pt x="1638551" y="154152"/>
                  </a:cubicBezTo>
                  <a:lnTo>
                    <a:pt x="1625492" y="177805"/>
                  </a:lnTo>
                  <a:cubicBezTo>
                    <a:pt x="1633473" y="185592"/>
                    <a:pt x="1643001" y="191493"/>
                    <a:pt x="1654078" y="195508"/>
                  </a:cubicBezTo>
                  <a:cubicBezTo>
                    <a:pt x="1665154" y="199474"/>
                    <a:pt x="1676763" y="201506"/>
                    <a:pt x="1688904" y="201506"/>
                  </a:cubicBezTo>
                  <a:cubicBezTo>
                    <a:pt x="1706316" y="201506"/>
                    <a:pt x="1720198" y="197588"/>
                    <a:pt x="1730549" y="189752"/>
                  </a:cubicBezTo>
                  <a:moveTo>
                    <a:pt x="1543458" y="171614"/>
                  </a:moveTo>
                  <a:cubicBezTo>
                    <a:pt x="1538185" y="173645"/>
                    <a:pt x="1532865" y="174661"/>
                    <a:pt x="1527399" y="174661"/>
                  </a:cubicBezTo>
                  <a:cubicBezTo>
                    <a:pt x="1521934" y="174661"/>
                    <a:pt x="1517629" y="173694"/>
                    <a:pt x="1513807" y="171759"/>
                  </a:cubicBezTo>
                  <a:cubicBezTo>
                    <a:pt x="1509986" y="169824"/>
                    <a:pt x="1507084" y="167260"/>
                    <a:pt x="1505101" y="164068"/>
                  </a:cubicBezTo>
                  <a:cubicBezTo>
                    <a:pt x="1503118" y="160876"/>
                    <a:pt x="1502102" y="157538"/>
                    <a:pt x="1502102" y="154007"/>
                  </a:cubicBezTo>
                  <a:cubicBezTo>
                    <a:pt x="1502102" y="147477"/>
                    <a:pt x="1505149" y="142205"/>
                    <a:pt x="1511196" y="138239"/>
                  </a:cubicBezTo>
                  <a:cubicBezTo>
                    <a:pt x="1517290" y="134273"/>
                    <a:pt x="1525029" y="132290"/>
                    <a:pt x="1534461" y="132290"/>
                  </a:cubicBezTo>
                  <a:cubicBezTo>
                    <a:pt x="1539008" y="132290"/>
                    <a:pt x="1543796" y="132773"/>
                    <a:pt x="1548875" y="133741"/>
                  </a:cubicBezTo>
                  <a:cubicBezTo>
                    <a:pt x="1553954" y="134708"/>
                    <a:pt x="1558646" y="136062"/>
                    <a:pt x="1563047" y="137852"/>
                  </a:cubicBezTo>
                  <a:lnTo>
                    <a:pt x="1563047" y="151927"/>
                  </a:lnTo>
                  <a:cubicBezTo>
                    <a:pt x="1563047" y="153717"/>
                    <a:pt x="1562418" y="155652"/>
                    <a:pt x="1561161" y="157780"/>
                  </a:cubicBezTo>
                  <a:cubicBezTo>
                    <a:pt x="1559903" y="159908"/>
                    <a:pt x="1558259" y="162037"/>
                    <a:pt x="1556275" y="164116"/>
                  </a:cubicBezTo>
                  <a:cubicBezTo>
                    <a:pt x="1553035" y="167115"/>
                    <a:pt x="1548730" y="169631"/>
                    <a:pt x="1543506" y="171662"/>
                  </a:cubicBezTo>
                  <a:moveTo>
                    <a:pt x="1473903" y="179691"/>
                  </a:moveTo>
                  <a:cubicBezTo>
                    <a:pt x="1478159" y="186415"/>
                    <a:pt x="1484060" y="191687"/>
                    <a:pt x="1491606" y="195556"/>
                  </a:cubicBezTo>
                  <a:cubicBezTo>
                    <a:pt x="1499152" y="199426"/>
                    <a:pt x="1507616" y="201312"/>
                    <a:pt x="1517048" y="201312"/>
                  </a:cubicBezTo>
                  <a:cubicBezTo>
                    <a:pt x="1526480" y="201312"/>
                    <a:pt x="1536106" y="199136"/>
                    <a:pt x="1545344" y="194782"/>
                  </a:cubicBezTo>
                  <a:cubicBezTo>
                    <a:pt x="1554583" y="190429"/>
                    <a:pt x="1562322" y="184286"/>
                    <a:pt x="1568465" y="176305"/>
                  </a:cubicBezTo>
                  <a:lnTo>
                    <a:pt x="1569287" y="183658"/>
                  </a:lnTo>
                  <a:cubicBezTo>
                    <a:pt x="1570206" y="188398"/>
                    <a:pt x="1572528" y="192364"/>
                    <a:pt x="1576204" y="195653"/>
                  </a:cubicBezTo>
                  <a:cubicBezTo>
                    <a:pt x="1579928" y="198942"/>
                    <a:pt x="1585394" y="200538"/>
                    <a:pt x="1592649" y="200538"/>
                  </a:cubicBezTo>
                  <a:cubicBezTo>
                    <a:pt x="1594439" y="200538"/>
                    <a:pt x="1596664" y="200345"/>
                    <a:pt x="1599324" y="200006"/>
                  </a:cubicBezTo>
                  <a:cubicBezTo>
                    <a:pt x="1601936" y="199668"/>
                    <a:pt x="1604886" y="199184"/>
                    <a:pt x="1608176" y="198652"/>
                  </a:cubicBezTo>
                  <a:lnTo>
                    <a:pt x="1608176" y="169002"/>
                  </a:lnTo>
                  <a:cubicBezTo>
                    <a:pt x="1605080" y="168663"/>
                    <a:pt x="1602855" y="167647"/>
                    <a:pt x="1601501" y="166051"/>
                  </a:cubicBezTo>
                  <a:cubicBezTo>
                    <a:pt x="1600146" y="164455"/>
                    <a:pt x="1599469" y="161746"/>
                    <a:pt x="1599469" y="158022"/>
                  </a:cubicBezTo>
                  <a:lnTo>
                    <a:pt x="1599469" y="113232"/>
                  </a:lnTo>
                  <a:cubicBezTo>
                    <a:pt x="1599469" y="94658"/>
                    <a:pt x="1593810" y="80341"/>
                    <a:pt x="1582443" y="70329"/>
                  </a:cubicBezTo>
                  <a:cubicBezTo>
                    <a:pt x="1571125" y="60316"/>
                    <a:pt x="1555260" y="55286"/>
                    <a:pt x="1534945" y="55286"/>
                  </a:cubicBezTo>
                  <a:cubicBezTo>
                    <a:pt x="1524062" y="55286"/>
                    <a:pt x="1513662" y="56834"/>
                    <a:pt x="1503795" y="59929"/>
                  </a:cubicBezTo>
                  <a:cubicBezTo>
                    <a:pt x="1493928" y="63025"/>
                    <a:pt x="1484254" y="67620"/>
                    <a:pt x="1474822" y="73811"/>
                  </a:cubicBezTo>
                  <a:lnTo>
                    <a:pt x="1486527" y="97754"/>
                  </a:lnTo>
                  <a:cubicBezTo>
                    <a:pt x="1494315" y="92482"/>
                    <a:pt x="1501764" y="88516"/>
                    <a:pt x="1508825" y="85758"/>
                  </a:cubicBezTo>
                  <a:cubicBezTo>
                    <a:pt x="1515887" y="83050"/>
                    <a:pt x="1523336" y="81695"/>
                    <a:pt x="1531124" y="81695"/>
                  </a:cubicBezTo>
                  <a:cubicBezTo>
                    <a:pt x="1541620" y="81695"/>
                    <a:pt x="1549601" y="84114"/>
                    <a:pt x="1554921" y="88902"/>
                  </a:cubicBezTo>
                  <a:cubicBezTo>
                    <a:pt x="1560290" y="93691"/>
                    <a:pt x="1562950" y="100559"/>
                    <a:pt x="1562950" y="109459"/>
                  </a:cubicBezTo>
                  <a:lnTo>
                    <a:pt x="1562950" y="117053"/>
                  </a:lnTo>
                  <a:cubicBezTo>
                    <a:pt x="1558404" y="115070"/>
                    <a:pt x="1553035" y="113619"/>
                    <a:pt x="1546892" y="112700"/>
                  </a:cubicBezTo>
                  <a:cubicBezTo>
                    <a:pt x="1540701" y="111781"/>
                    <a:pt x="1534655" y="111346"/>
                    <a:pt x="1528657" y="111346"/>
                  </a:cubicBezTo>
                  <a:cubicBezTo>
                    <a:pt x="1516661" y="111346"/>
                    <a:pt x="1506068" y="113232"/>
                    <a:pt x="1496830" y="117005"/>
                  </a:cubicBezTo>
                  <a:cubicBezTo>
                    <a:pt x="1487591" y="120778"/>
                    <a:pt x="1480384" y="126098"/>
                    <a:pt x="1475209" y="133015"/>
                  </a:cubicBezTo>
                  <a:cubicBezTo>
                    <a:pt x="1470033" y="139932"/>
                    <a:pt x="1467470" y="147913"/>
                    <a:pt x="1467470" y="157055"/>
                  </a:cubicBezTo>
                  <a:cubicBezTo>
                    <a:pt x="1467470" y="165471"/>
                    <a:pt x="1469598" y="173065"/>
                    <a:pt x="1473855" y="179788"/>
                  </a:cubicBezTo>
                  <a:moveTo>
                    <a:pt x="1454991" y="54415"/>
                  </a:moveTo>
                  <a:cubicBezTo>
                    <a:pt x="1454265" y="54222"/>
                    <a:pt x="1453346" y="54125"/>
                    <a:pt x="1452282" y="54125"/>
                  </a:cubicBezTo>
                  <a:lnTo>
                    <a:pt x="1447639" y="54125"/>
                  </a:lnTo>
                  <a:cubicBezTo>
                    <a:pt x="1438932" y="54657"/>
                    <a:pt x="1430661" y="57753"/>
                    <a:pt x="1422874" y="63364"/>
                  </a:cubicBezTo>
                  <a:cubicBezTo>
                    <a:pt x="1415086" y="68974"/>
                    <a:pt x="1408653" y="76713"/>
                    <a:pt x="1403574" y="86484"/>
                  </a:cubicBezTo>
                  <a:lnTo>
                    <a:pt x="1403574" y="57366"/>
                  </a:lnTo>
                  <a:lnTo>
                    <a:pt x="1370103" y="57366"/>
                  </a:lnTo>
                  <a:lnTo>
                    <a:pt x="1370103" y="198555"/>
                  </a:lnTo>
                  <a:lnTo>
                    <a:pt x="1406573" y="198555"/>
                  </a:lnTo>
                  <a:lnTo>
                    <a:pt x="1406573" y="112313"/>
                  </a:lnTo>
                  <a:cubicBezTo>
                    <a:pt x="1410394" y="104332"/>
                    <a:pt x="1416634" y="98189"/>
                    <a:pt x="1425340" y="93933"/>
                  </a:cubicBezTo>
                  <a:cubicBezTo>
                    <a:pt x="1434047" y="89676"/>
                    <a:pt x="1443914" y="87548"/>
                    <a:pt x="1454991" y="87548"/>
                  </a:cubicBezTo>
                  <a:lnTo>
                    <a:pt x="1454991" y="54367"/>
                  </a:lnTo>
                  <a:close/>
                  <a:moveTo>
                    <a:pt x="1334503" y="0"/>
                  </a:moveTo>
                  <a:lnTo>
                    <a:pt x="1298033" y="0"/>
                  </a:lnTo>
                  <a:lnTo>
                    <a:pt x="1298033" y="36180"/>
                  </a:lnTo>
                  <a:lnTo>
                    <a:pt x="1334503" y="36180"/>
                  </a:lnTo>
                  <a:lnTo>
                    <a:pt x="1334503" y="0"/>
                  </a:lnTo>
                  <a:close/>
                  <a:moveTo>
                    <a:pt x="1334503" y="56011"/>
                  </a:moveTo>
                  <a:lnTo>
                    <a:pt x="1298033" y="56011"/>
                  </a:lnTo>
                  <a:lnTo>
                    <a:pt x="1298033" y="198555"/>
                  </a:lnTo>
                  <a:lnTo>
                    <a:pt x="1334503" y="198555"/>
                  </a:lnTo>
                  <a:lnTo>
                    <a:pt x="1334503" y="56011"/>
                  </a:lnTo>
                  <a:close/>
                  <a:moveTo>
                    <a:pt x="1223738" y="198604"/>
                  </a:moveTo>
                  <a:lnTo>
                    <a:pt x="1275977" y="57414"/>
                  </a:lnTo>
                  <a:lnTo>
                    <a:pt x="1241441" y="57414"/>
                  </a:lnTo>
                  <a:lnTo>
                    <a:pt x="1205261" y="165761"/>
                  </a:lnTo>
                  <a:lnTo>
                    <a:pt x="1169371" y="57414"/>
                  </a:lnTo>
                  <a:lnTo>
                    <a:pt x="1131546" y="57414"/>
                  </a:lnTo>
                  <a:lnTo>
                    <a:pt x="1184075" y="198604"/>
                  </a:lnTo>
                  <a:lnTo>
                    <a:pt x="1223786" y="198604"/>
                  </a:lnTo>
                  <a:close/>
                  <a:moveTo>
                    <a:pt x="1058074" y="171614"/>
                  </a:moveTo>
                  <a:cubicBezTo>
                    <a:pt x="1052802" y="173645"/>
                    <a:pt x="1047481" y="174661"/>
                    <a:pt x="1042015" y="174661"/>
                  </a:cubicBezTo>
                  <a:cubicBezTo>
                    <a:pt x="1036550" y="174661"/>
                    <a:pt x="1032245" y="173694"/>
                    <a:pt x="1028424" y="171759"/>
                  </a:cubicBezTo>
                  <a:cubicBezTo>
                    <a:pt x="1024602" y="169824"/>
                    <a:pt x="1021700" y="167260"/>
                    <a:pt x="1019717" y="164068"/>
                  </a:cubicBezTo>
                  <a:cubicBezTo>
                    <a:pt x="1017734" y="160876"/>
                    <a:pt x="1016718" y="157538"/>
                    <a:pt x="1016718" y="154007"/>
                  </a:cubicBezTo>
                  <a:cubicBezTo>
                    <a:pt x="1016718" y="147477"/>
                    <a:pt x="1019766" y="142205"/>
                    <a:pt x="1025812" y="138239"/>
                  </a:cubicBezTo>
                  <a:cubicBezTo>
                    <a:pt x="1031906" y="134273"/>
                    <a:pt x="1039645" y="132290"/>
                    <a:pt x="1049077" y="132290"/>
                  </a:cubicBezTo>
                  <a:cubicBezTo>
                    <a:pt x="1053624" y="132290"/>
                    <a:pt x="1058412" y="132773"/>
                    <a:pt x="1063491" y="133741"/>
                  </a:cubicBezTo>
                  <a:cubicBezTo>
                    <a:pt x="1068570" y="134708"/>
                    <a:pt x="1073310" y="136062"/>
                    <a:pt x="1077663" y="137852"/>
                  </a:cubicBezTo>
                  <a:lnTo>
                    <a:pt x="1077663" y="151927"/>
                  </a:lnTo>
                  <a:cubicBezTo>
                    <a:pt x="1077663" y="153717"/>
                    <a:pt x="1077035" y="155652"/>
                    <a:pt x="1075777" y="157780"/>
                  </a:cubicBezTo>
                  <a:cubicBezTo>
                    <a:pt x="1074519" y="159908"/>
                    <a:pt x="1072875" y="162037"/>
                    <a:pt x="1070892" y="164116"/>
                  </a:cubicBezTo>
                  <a:cubicBezTo>
                    <a:pt x="1067651" y="167115"/>
                    <a:pt x="1063346" y="169631"/>
                    <a:pt x="1058122" y="171662"/>
                  </a:cubicBezTo>
                  <a:moveTo>
                    <a:pt x="988519" y="179691"/>
                  </a:moveTo>
                  <a:cubicBezTo>
                    <a:pt x="992776" y="186415"/>
                    <a:pt x="998677" y="191687"/>
                    <a:pt x="1006222" y="195556"/>
                  </a:cubicBezTo>
                  <a:cubicBezTo>
                    <a:pt x="1013768" y="199426"/>
                    <a:pt x="1022232" y="201312"/>
                    <a:pt x="1031664" y="201312"/>
                  </a:cubicBezTo>
                  <a:cubicBezTo>
                    <a:pt x="1041096" y="201312"/>
                    <a:pt x="1050722" y="199136"/>
                    <a:pt x="1059960" y="194782"/>
                  </a:cubicBezTo>
                  <a:cubicBezTo>
                    <a:pt x="1069199" y="190429"/>
                    <a:pt x="1076938" y="184286"/>
                    <a:pt x="1083081" y="176305"/>
                  </a:cubicBezTo>
                  <a:lnTo>
                    <a:pt x="1083903" y="183658"/>
                  </a:lnTo>
                  <a:cubicBezTo>
                    <a:pt x="1084822" y="188398"/>
                    <a:pt x="1087095" y="192364"/>
                    <a:pt x="1090820" y="195653"/>
                  </a:cubicBezTo>
                  <a:cubicBezTo>
                    <a:pt x="1094544" y="198942"/>
                    <a:pt x="1100010" y="200538"/>
                    <a:pt x="1107265" y="200538"/>
                  </a:cubicBezTo>
                  <a:cubicBezTo>
                    <a:pt x="1109103" y="200538"/>
                    <a:pt x="1111280" y="200345"/>
                    <a:pt x="1113940" y="200006"/>
                  </a:cubicBezTo>
                  <a:cubicBezTo>
                    <a:pt x="1116552" y="199668"/>
                    <a:pt x="1119503" y="199184"/>
                    <a:pt x="1122792" y="198652"/>
                  </a:cubicBezTo>
                  <a:lnTo>
                    <a:pt x="1122792" y="169002"/>
                  </a:lnTo>
                  <a:cubicBezTo>
                    <a:pt x="1119696" y="168663"/>
                    <a:pt x="1117471" y="167647"/>
                    <a:pt x="1116117" y="166051"/>
                  </a:cubicBezTo>
                  <a:cubicBezTo>
                    <a:pt x="1114762" y="164455"/>
                    <a:pt x="1114085" y="161746"/>
                    <a:pt x="1114085" y="158022"/>
                  </a:cubicBezTo>
                  <a:lnTo>
                    <a:pt x="1114085" y="113232"/>
                  </a:lnTo>
                  <a:cubicBezTo>
                    <a:pt x="1114085" y="94658"/>
                    <a:pt x="1108426" y="80341"/>
                    <a:pt x="1097059" y="70329"/>
                  </a:cubicBezTo>
                  <a:cubicBezTo>
                    <a:pt x="1085741" y="60316"/>
                    <a:pt x="1069876" y="55286"/>
                    <a:pt x="1049561" y="55286"/>
                  </a:cubicBezTo>
                  <a:cubicBezTo>
                    <a:pt x="1038678" y="55286"/>
                    <a:pt x="1028279" y="56834"/>
                    <a:pt x="1018411" y="59929"/>
                  </a:cubicBezTo>
                  <a:cubicBezTo>
                    <a:pt x="1008495" y="63025"/>
                    <a:pt x="998870" y="67620"/>
                    <a:pt x="989438" y="73811"/>
                  </a:cubicBezTo>
                  <a:lnTo>
                    <a:pt x="1001143" y="97754"/>
                  </a:lnTo>
                  <a:cubicBezTo>
                    <a:pt x="1008931" y="92482"/>
                    <a:pt x="1016380" y="88516"/>
                    <a:pt x="1023442" y="85758"/>
                  </a:cubicBezTo>
                  <a:cubicBezTo>
                    <a:pt x="1030503" y="83050"/>
                    <a:pt x="1037952" y="81695"/>
                    <a:pt x="1045740" y="81695"/>
                  </a:cubicBezTo>
                  <a:cubicBezTo>
                    <a:pt x="1056236" y="81695"/>
                    <a:pt x="1064168" y="84114"/>
                    <a:pt x="1069537" y="88902"/>
                  </a:cubicBezTo>
                  <a:cubicBezTo>
                    <a:pt x="1074858" y="93691"/>
                    <a:pt x="1077567" y="100559"/>
                    <a:pt x="1077567" y="109459"/>
                  </a:cubicBezTo>
                  <a:lnTo>
                    <a:pt x="1077567" y="117053"/>
                  </a:lnTo>
                  <a:cubicBezTo>
                    <a:pt x="1073020" y="115070"/>
                    <a:pt x="1067699" y="113619"/>
                    <a:pt x="1061508" y="112700"/>
                  </a:cubicBezTo>
                  <a:cubicBezTo>
                    <a:pt x="1055365" y="111781"/>
                    <a:pt x="1049271" y="111346"/>
                    <a:pt x="1043273" y="111346"/>
                  </a:cubicBezTo>
                  <a:cubicBezTo>
                    <a:pt x="1031277" y="111346"/>
                    <a:pt x="1020685" y="113232"/>
                    <a:pt x="1011446" y="117005"/>
                  </a:cubicBezTo>
                  <a:cubicBezTo>
                    <a:pt x="1002208" y="120778"/>
                    <a:pt x="995001" y="126098"/>
                    <a:pt x="989825" y="133015"/>
                  </a:cubicBezTo>
                  <a:cubicBezTo>
                    <a:pt x="984650" y="139932"/>
                    <a:pt x="982086" y="147913"/>
                    <a:pt x="982086" y="157055"/>
                  </a:cubicBezTo>
                  <a:cubicBezTo>
                    <a:pt x="982086" y="165471"/>
                    <a:pt x="984214" y="173065"/>
                    <a:pt x="988471" y="179788"/>
                  </a:cubicBezTo>
                  <a:moveTo>
                    <a:pt x="962835" y="162665"/>
                  </a:moveTo>
                  <a:cubicBezTo>
                    <a:pt x="960659" y="163584"/>
                    <a:pt x="957756" y="164649"/>
                    <a:pt x="954129" y="165954"/>
                  </a:cubicBezTo>
                  <a:cubicBezTo>
                    <a:pt x="950501" y="167212"/>
                    <a:pt x="946777" y="167841"/>
                    <a:pt x="942955" y="167841"/>
                  </a:cubicBezTo>
                  <a:cubicBezTo>
                    <a:pt x="939134" y="167841"/>
                    <a:pt x="935990" y="166777"/>
                    <a:pt x="933427" y="164600"/>
                  </a:cubicBezTo>
                  <a:cubicBezTo>
                    <a:pt x="930912" y="162472"/>
                    <a:pt x="929509" y="158941"/>
                    <a:pt x="929364" y="154104"/>
                  </a:cubicBezTo>
                  <a:lnTo>
                    <a:pt x="929364" y="85372"/>
                  </a:lnTo>
                  <a:lnTo>
                    <a:pt x="959304" y="85372"/>
                  </a:lnTo>
                  <a:lnTo>
                    <a:pt x="959304" y="57366"/>
                  </a:lnTo>
                  <a:lnTo>
                    <a:pt x="929364" y="57366"/>
                  </a:lnTo>
                  <a:lnTo>
                    <a:pt x="929364" y="11125"/>
                  </a:lnTo>
                  <a:lnTo>
                    <a:pt x="892893" y="11125"/>
                  </a:lnTo>
                  <a:lnTo>
                    <a:pt x="892893" y="57366"/>
                  </a:lnTo>
                  <a:lnTo>
                    <a:pt x="874126" y="57366"/>
                  </a:lnTo>
                  <a:lnTo>
                    <a:pt x="874126" y="85372"/>
                  </a:lnTo>
                  <a:lnTo>
                    <a:pt x="892893" y="85372"/>
                  </a:lnTo>
                  <a:lnTo>
                    <a:pt x="892893" y="166487"/>
                  </a:lnTo>
                  <a:cubicBezTo>
                    <a:pt x="892893" y="174758"/>
                    <a:pt x="894586" y="181433"/>
                    <a:pt x="897924" y="186560"/>
                  </a:cubicBezTo>
                  <a:cubicBezTo>
                    <a:pt x="901261" y="191687"/>
                    <a:pt x="905760" y="195411"/>
                    <a:pt x="911370" y="197733"/>
                  </a:cubicBezTo>
                  <a:cubicBezTo>
                    <a:pt x="916981" y="200055"/>
                    <a:pt x="923172" y="201216"/>
                    <a:pt x="929896" y="201216"/>
                  </a:cubicBezTo>
                  <a:cubicBezTo>
                    <a:pt x="934975" y="201216"/>
                    <a:pt x="940005" y="200732"/>
                    <a:pt x="944987" y="199716"/>
                  </a:cubicBezTo>
                  <a:cubicBezTo>
                    <a:pt x="949969" y="198700"/>
                    <a:pt x="954661" y="197394"/>
                    <a:pt x="959014" y="195798"/>
                  </a:cubicBezTo>
                  <a:cubicBezTo>
                    <a:pt x="963367" y="194154"/>
                    <a:pt x="967092" y="192703"/>
                    <a:pt x="970187" y="191445"/>
                  </a:cubicBezTo>
                  <a:lnTo>
                    <a:pt x="962835" y="162617"/>
                  </a:lnTo>
                  <a:close/>
                  <a:moveTo>
                    <a:pt x="851006" y="110620"/>
                  </a:moveTo>
                  <a:cubicBezTo>
                    <a:pt x="851006" y="103800"/>
                    <a:pt x="850425" y="97077"/>
                    <a:pt x="849216" y="90450"/>
                  </a:cubicBezTo>
                  <a:cubicBezTo>
                    <a:pt x="848055" y="83824"/>
                    <a:pt x="845975" y="77874"/>
                    <a:pt x="842977" y="72554"/>
                  </a:cubicBezTo>
                  <a:cubicBezTo>
                    <a:pt x="839978" y="67281"/>
                    <a:pt x="835624" y="63025"/>
                    <a:pt x="829917" y="59929"/>
                  </a:cubicBezTo>
                  <a:cubicBezTo>
                    <a:pt x="824209" y="56785"/>
                    <a:pt x="816906" y="55238"/>
                    <a:pt x="808006" y="55238"/>
                  </a:cubicBezTo>
                  <a:cubicBezTo>
                    <a:pt x="799831" y="55238"/>
                    <a:pt x="792092" y="56350"/>
                    <a:pt x="784740" y="58575"/>
                  </a:cubicBezTo>
                  <a:cubicBezTo>
                    <a:pt x="777388" y="60848"/>
                    <a:pt x="770907" y="64041"/>
                    <a:pt x="765296" y="68249"/>
                  </a:cubicBezTo>
                  <a:cubicBezTo>
                    <a:pt x="759685" y="72457"/>
                    <a:pt x="755041" y="77632"/>
                    <a:pt x="751414" y="83727"/>
                  </a:cubicBezTo>
                  <a:lnTo>
                    <a:pt x="751414" y="57366"/>
                  </a:lnTo>
                  <a:lnTo>
                    <a:pt x="718474" y="57366"/>
                  </a:lnTo>
                  <a:lnTo>
                    <a:pt x="718474" y="198555"/>
                  </a:lnTo>
                  <a:lnTo>
                    <a:pt x="754945" y="198555"/>
                  </a:lnTo>
                  <a:lnTo>
                    <a:pt x="754945" y="116231"/>
                  </a:lnTo>
                  <a:cubicBezTo>
                    <a:pt x="756783" y="110572"/>
                    <a:pt x="759685" y="105541"/>
                    <a:pt x="763651" y="101237"/>
                  </a:cubicBezTo>
                  <a:cubicBezTo>
                    <a:pt x="767666" y="96883"/>
                    <a:pt x="772116" y="93498"/>
                    <a:pt x="777146" y="91031"/>
                  </a:cubicBezTo>
                  <a:cubicBezTo>
                    <a:pt x="782128" y="88564"/>
                    <a:pt x="787062" y="87306"/>
                    <a:pt x="791996" y="87306"/>
                  </a:cubicBezTo>
                  <a:cubicBezTo>
                    <a:pt x="799057" y="87306"/>
                    <a:pt x="804620" y="89918"/>
                    <a:pt x="808586" y="95094"/>
                  </a:cubicBezTo>
                  <a:cubicBezTo>
                    <a:pt x="812552" y="100269"/>
                    <a:pt x="814584" y="108492"/>
                    <a:pt x="814584" y="119762"/>
                  </a:cubicBezTo>
                  <a:lnTo>
                    <a:pt x="814584" y="198604"/>
                  </a:lnTo>
                  <a:lnTo>
                    <a:pt x="851054" y="198604"/>
                  </a:lnTo>
                  <a:lnTo>
                    <a:pt x="851054" y="110620"/>
                  </a:lnTo>
                  <a:close/>
                  <a:moveTo>
                    <a:pt x="584395" y="106654"/>
                  </a:moveTo>
                  <a:cubicBezTo>
                    <a:pt x="587684" y="100318"/>
                    <a:pt x="592086" y="95336"/>
                    <a:pt x="597745" y="91708"/>
                  </a:cubicBezTo>
                  <a:cubicBezTo>
                    <a:pt x="603356" y="88080"/>
                    <a:pt x="609692" y="86242"/>
                    <a:pt x="616803" y="86242"/>
                  </a:cubicBezTo>
                  <a:cubicBezTo>
                    <a:pt x="623913" y="86242"/>
                    <a:pt x="629959" y="88032"/>
                    <a:pt x="635570" y="91563"/>
                  </a:cubicBezTo>
                  <a:cubicBezTo>
                    <a:pt x="641181" y="95142"/>
                    <a:pt x="645679" y="100124"/>
                    <a:pt x="649017" y="106509"/>
                  </a:cubicBezTo>
                  <a:cubicBezTo>
                    <a:pt x="652354" y="112942"/>
                    <a:pt x="654047" y="120101"/>
                    <a:pt x="654047" y="128130"/>
                  </a:cubicBezTo>
                  <a:cubicBezTo>
                    <a:pt x="654047" y="136159"/>
                    <a:pt x="652354" y="143560"/>
                    <a:pt x="649017" y="149896"/>
                  </a:cubicBezTo>
                  <a:cubicBezTo>
                    <a:pt x="645679" y="156232"/>
                    <a:pt x="641181" y="161214"/>
                    <a:pt x="635570" y="164842"/>
                  </a:cubicBezTo>
                  <a:cubicBezTo>
                    <a:pt x="629959" y="168470"/>
                    <a:pt x="623671" y="170308"/>
                    <a:pt x="616803" y="170308"/>
                  </a:cubicBezTo>
                  <a:cubicBezTo>
                    <a:pt x="609934" y="170308"/>
                    <a:pt x="603356" y="168518"/>
                    <a:pt x="597745" y="164987"/>
                  </a:cubicBezTo>
                  <a:cubicBezTo>
                    <a:pt x="592134" y="161408"/>
                    <a:pt x="587684" y="156474"/>
                    <a:pt x="584395" y="150186"/>
                  </a:cubicBezTo>
                  <a:cubicBezTo>
                    <a:pt x="581155" y="143850"/>
                    <a:pt x="579510" y="136594"/>
                    <a:pt x="579510" y="128420"/>
                  </a:cubicBezTo>
                  <a:cubicBezTo>
                    <a:pt x="579510" y="120246"/>
                    <a:pt x="581155" y="112990"/>
                    <a:pt x="584395" y="106654"/>
                  </a:cubicBezTo>
                  <a:moveTo>
                    <a:pt x="648049" y="195556"/>
                  </a:moveTo>
                  <a:cubicBezTo>
                    <a:pt x="657288" y="191687"/>
                    <a:pt x="665123" y="186366"/>
                    <a:pt x="671557" y="179546"/>
                  </a:cubicBezTo>
                  <a:cubicBezTo>
                    <a:pt x="677990" y="172726"/>
                    <a:pt x="682875" y="164939"/>
                    <a:pt x="686261" y="156136"/>
                  </a:cubicBezTo>
                  <a:cubicBezTo>
                    <a:pt x="689598" y="147332"/>
                    <a:pt x="691291" y="138094"/>
                    <a:pt x="691291" y="128420"/>
                  </a:cubicBezTo>
                  <a:cubicBezTo>
                    <a:pt x="691291" y="118746"/>
                    <a:pt x="689598" y="109217"/>
                    <a:pt x="686261" y="100463"/>
                  </a:cubicBezTo>
                  <a:cubicBezTo>
                    <a:pt x="682923" y="91659"/>
                    <a:pt x="677941" y="83872"/>
                    <a:pt x="671411" y="77052"/>
                  </a:cubicBezTo>
                  <a:cubicBezTo>
                    <a:pt x="664882" y="70232"/>
                    <a:pt x="657046" y="64911"/>
                    <a:pt x="647904" y="61042"/>
                  </a:cubicBezTo>
                  <a:cubicBezTo>
                    <a:pt x="638762" y="57172"/>
                    <a:pt x="628363" y="55238"/>
                    <a:pt x="616754" y="55238"/>
                  </a:cubicBezTo>
                  <a:cubicBezTo>
                    <a:pt x="605146" y="55238"/>
                    <a:pt x="594698" y="57172"/>
                    <a:pt x="585459" y="61042"/>
                  </a:cubicBezTo>
                  <a:cubicBezTo>
                    <a:pt x="576221" y="64911"/>
                    <a:pt x="568337" y="70232"/>
                    <a:pt x="561904" y="77052"/>
                  </a:cubicBezTo>
                  <a:cubicBezTo>
                    <a:pt x="555471" y="83872"/>
                    <a:pt x="550537" y="91659"/>
                    <a:pt x="547054" y="100463"/>
                  </a:cubicBezTo>
                  <a:cubicBezTo>
                    <a:pt x="543620" y="109266"/>
                    <a:pt x="541879" y="118601"/>
                    <a:pt x="541879" y="128420"/>
                  </a:cubicBezTo>
                  <a:cubicBezTo>
                    <a:pt x="541879" y="138239"/>
                    <a:pt x="543620" y="147332"/>
                    <a:pt x="547054" y="156136"/>
                  </a:cubicBezTo>
                  <a:cubicBezTo>
                    <a:pt x="550489" y="164939"/>
                    <a:pt x="555422" y="172726"/>
                    <a:pt x="561904" y="179546"/>
                  </a:cubicBezTo>
                  <a:cubicBezTo>
                    <a:pt x="568337" y="186366"/>
                    <a:pt x="576173" y="191687"/>
                    <a:pt x="585459" y="195556"/>
                  </a:cubicBezTo>
                  <a:cubicBezTo>
                    <a:pt x="594698" y="199426"/>
                    <a:pt x="605146" y="201361"/>
                    <a:pt x="616754" y="201361"/>
                  </a:cubicBezTo>
                  <a:cubicBezTo>
                    <a:pt x="628363" y="201361"/>
                    <a:pt x="638811" y="199426"/>
                    <a:pt x="648049" y="195556"/>
                  </a:cubicBezTo>
                  <a:moveTo>
                    <a:pt x="481514" y="198604"/>
                  </a:moveTo>
                  <a:lnTo>
                    <a:pt x="533753" y="57414"/>
                  </a:lnTo>
                  <a:lnTo>
                    <a:pt x="499217" y="57414"/>
                  </a:lnTo>
                  <a:lnTo>
                    <a:pt x="463037" y="165761"/>
                  </a:lnTo>
                  <a:lnTo>
                    <a:pt x="427099" y="57414"/>
                  </a:lnTo>
                  <a:lnTo>
                    <a:pt x="389274" y="57414"/>
                  </a:lnTo>
                  <a:lnTo>
                    <a:pt x="441803" y="198604"/>
                  </a:lnTo>
                  <a:lnTo>
                    <a:pt x="481514" y="198604"/>
                  </a:lnTo>
                  <a:close/>
                  <a:moveTo>
                    <a:pt x="321267" y="166148"/>
                  </a:moveTo>
                  <a:cubicBezTo>
                    <a:pt x="321267" y="177418"/>
                    <a:pt x="324411" y="186124"/>
                    <a:pt x="330651" y="192219"/>
                  </a:cubicBezTo>
                  <a:cubicBezTo>
                    <a:pt x="336891" y="198313"/>
                    <a:pt x="345742" y="201361"/>
                    <a:pt x="357206" y="201361"/>
                  </a:cubicBezTo>
                  <a:cubicBezTo>
                    <a:pt x="362478" y="201361"/>
                    <a:pt x="368379" y="200732"/>
                    <a:pt x="374909" y="199474"/>
                  </a:cubicBezTo>
                  <a:cubicBezTo>
                    <a:pt x="381439" y="198217"/>
                    <a:pt x="387146" y="196379"/>
                    <a:pt x="392031" y="194057"/>
                  </a:cubicBezTo>
                  <a:lnTo>
                    <a:pt x="387146" y="166293"/>
                  </a:lnTo>
                  <a:cubicBezTo>
                    <a:pt x="384776" y="167357"/>
                    <a:pt x="382067" y="168276"/>
                    <a:pt x="378972" y="169002"/>
                  </a:cubicBezTo>
                  <a:cubicBezTo>
                    <a:pt x="375876" y="169727"/>
                    <a:pt x="372877" y="170066"/>
                    <a:pt x="369975" y="170066"/>
                  </a:cubicBezTo>
                  <a:cubicBezTo>
                    <a:pt x="366154" y="170066"/>
                    <a:pt x="363155" y="168953"/>
                    <a:pt x="360979" y="166680"/>
                  </a:cubicBezTo>
                  <a:cubicBezTo>
                    <a:pt x="358802" y="164407"/>
                    <a:pt x="357689" y="160005"/>
                    <a:pt x="357689" y="153427"/>
                  </a:cubicBezTo>
                  <a:lnTo>
                    <a:pt x="357689" y="48"/>
                  </a:lnTo>
                  <a:lnTo>
                    <a:pt x="321219" y="48"/>
                  </a:lnTo>
                  <a:lnTo>
                    <a:pt x="321219" y="166196"/>
                  </a:lnTo>
                  <a:close/>
                  <a:moveTo>
                    <a:pt x="228786" y="171614"/>
                  </a:moveTo>
                  <a:cubicBezTo>
                    <a:pt x="223514" y="173645"/>
                    <a:pt x="218193" y="174661"/>
                    <a:pt x="212727" y="174661"/>
                  </a:cubicBezTo>
                  <a:cubicBezTo>
                    <a:pt x="207262" y="174661"/>
                    <a:pt x="202908" y="173694"/>
                    <a:pt x="199136" y="171759"/>
                  </a:cubicBezTo>
                  <a:cubicBezTo>
                    <a:pt x="195314" y="169824"/>
                    <a:pt x="192412" y="167260"/>
                    <a:pt x="190429" y="164068"/>
                  </a:cubicBezTo>
                  <a:cubicBezTo>
                    <a:pt x="188446" y="160876"/>
                    <a:pt x="187430" y="157538"/>
                    <a:pt x="187430" y="154007"/>
                  </a:cubicBezTo>
                  <a:cubicBezTo>
                    <a:pt x="187430" y="147477"/>
                    <a:pt x="190478" y="142205"/>
                    <a:pt x="196524" y="138239"/>
                  </a:cubicBezTo>
                  <a:cubicBezTo>
                    <a:pt x="202618" y="134273"/>
                    <a:pt x="210357" y="132290"/>
                    <a:pt x="219789" y="132290"/>
                  </a:cubicBezTo>
                  <a:cubicBezTo>
                    <a:pt x="224336" y="132290"/>
                    <a:pt x="229124" y="132773"/>
                    <a:pt x="234203" y="133741"/>
                  </a:cubicBezTo>
                  <a:cubicBezTo>
                    <a:pt x="239282" y="134708"/>
                    <a:pt x="243974" y="136062"/>
                    <a:pt x="248327" y="137852"/>
                  </a:cubicBezTo>
                  <a:lnTo>
                    <a:pt x="248327" y="151927"/>
                  </a:lnTo>
                  <a:cubicBezTo>
                    <a:pt x="248327" y="153717"/>
                    <a:pt x="247698" y="155652"/>
                    <a:pt x="246441" y="157780"/>
                  </a:cubicBezTo>
                  <a:cubicBezTo>
                    <a:pt x="245183" y="159908"/>
                    <a:pt x="243538" y="162037"/>
                    <a:pt x="241555" y="164116"/>
                  </a:cubicBezTo>
                  <a:cubicBezTo>
                    <a:pt x="238266" y="167115"/>
                    <a:pt x="234010" y="169631"/>
                    <a:pt x="228786" y="171662"/>
                  </a:cubicBezTo>
                  <a:moveTo>
                    <a:pt x="159279" y="179691"/>
                  </a:moveTo>
                  <a:cubicBezTo>
                    <a:pt x="163536" y="186415"/>
                    <a:pt x="169437" y="191687"/>
                    <a:pt x="176982" y="195556"/>
                  </a:cubicBezTo>
                  <a:cubicBezTo>
                    <a:pt x="184528" y="199426"/>
                    <a:pt x="192993" y="201312"/>
                    <a:pt x="202425" y="201312"/>
                  </a:cubicBezTo>
                  <a:cubicBezTo>
                    <a:pt x="211857" y="201312"/>
                    <a:pt x="221482" y="199136"/>
                    <a:pt x="230721" y="194782"/>
                  </a:cubicBezTo>
                  <a:cubicBezTo>
                    <a:pt x="239959" y="190429"/>
                    <a:pt x="247698" y="184286"/>
                    <a:pt x="253841" y="176305"/>
                  </a:cubicBezTo>
                  <a:lnTo>
                    <a:pt x="254663" y="183658"/>
                  </a:lnTo>
                  <a:cubicBezTo>
                    <a:pt x="255582" y="188398"/>
                    <a:pt x="257856" y="192364"/>
                    <a:pt x="261580" y="195653"/>
                  </a:cubicBezTo>
                  <a:cubicBezTo>
                    <a:pt x="265304" y="198942"/>
                    <a:pt x="270770" y="200538"/>
                    <a:pt x="278026" y="200538"/>
                  </a:cubicBezTo>
                  <a:cubicBezTo>
                    <a:pt x="279815" y="200538"/>
                    <a:pt x="282040" y="200345"/>
                    <a:pt x="284700" y="200006"/>
                  </a:cubicBezTo>
                  <a:cubicBezTo>
                    <a:pt x="287312" y="199668"/>
                    <a:pt x="290263" y="199184"/>
                    <a:pt x="293552" y="198652"/>
                  </a:cubicBezTo>
                  <a:lnTo>
                    <a:pt x="293552" y="169002"/>
                  </a:lnTo>
                  <a:cubicBezTo>
                    <a:pt x="290456" y="168663"/>
                    <a:pt x="288231" y="167647"/>
                    <a:pt x="286877" y="166051"/>
                  </a:cubicBezTo>
                  <a:cubicBezTo>
                    <a:pt x="285523" y="164455"/>
                    <a:pt x="284846" y="161746"/>
                    <a:pt x="284846" y="158022"/>
                  </a:cubicBezTo>
                  <a:lnTo>
                    <a:pt x="284846" y="113232"/>
                  </a:lnTo>
                  <a:cubicBezTo>
                    <a:pt x="284846" y="94658"/>
                    <a:pt x="279186" y="80341"/>
                    <a:pt x="267820" y="70329"/>
                  </a:cubicBezTo>
                  <a:cubicBezTo>
                    <a:pt x="256501" y="60316"/>
                    <a:pt x="240636" y="55286"/>
                    <a:pt x="220321" y="55286"/>
                  </a:cubicBezTo>
                  <a:cubicBezTo>
                    <a:pt x="209438" y="55286"/>
                    <a:pt x="199039" y="56834"/>
                    <a:pt x="189172" y="59929"/>
                  </a:cubicBezTo>
                  <a:cubicBezTo>
                    <a:pt x="179304" y="63025"/>
                    <a:pt x="169630" y="67620"/>
                    <a:pt x="160198" y="73811"/>
                  </a:cubicBezTo>
                  <a:lnTo>
                    <a:pt x="171904" y="97754"/>
                  </a:lnTo>
                  <a:cubicBezTo>
                    <a:pt x="179691" y="92482"/>
                    <a:pt x="187140" y="88516"/>
                    <a:pt x="194202" y="85758"/>
                  </a:cubicBezTo>
                  <a:cubicBezTo>
                    <a:pt x="201264" y="83050"/>
                    <a:pt x="208713" y="81695"/>
                    <a:pt x="216500" y="81695"/>
                  </a:cubicBezTo>
                  <a:cubicBezTo>
                    <a:pt x="226996" y="81695"/>
                    <a:pt x="234977" y="84114"/>
                    <a:pt x="240298" y="88902"/>
                  </a:cubicBezTo>
                  <a:cubicBezTo>
                    <a:pt x="245667" y="93691"/>
                    <a:pt x="248327" y="100559"/>
                    <a:pt x="248327" y="109459"/>
                  </a:cubicBezTo>
                  <a:lnTo>
                    <a:pt x="248327" y="117053"/>
                  </a:lnTo>
                  <a:cubicBezTo>
                    <a:pt x="243780" y="115070"/>
                    <a:pt x="238460" y="113619"/>
                    <a:pt x="232268" y="112700"/>
                  </a:cubicBezTo>
                  <a:cubicBezTo>
                    <a:pt x="226077" y="111781"/>
                    <a:pt x="220031" y="111346"/>
                    <a:pt x="214033" y="111346"/>
                  </a:cubicBezTo>
                  <a:cubicBezTo>
                    <a:pt x="202038" y="111346"/>
                    <a:pt x="191445" y="113232"/>
                    <a:pt x="182206" y="117005"/>
                  </a:cubicBezTo>
                  <a:cubicBezTo>
                    <a:pt x="172968" y="120778"/>
                    <a:pt x="165761" y="126098"/>
                    <a:pt x="160585" y="133015"/>
                  </a:cubicBezTo>
                  <a:cubicBezTo>
                    <a:pt x="155410" y="139932"/>
                    <a:pt x="152846" y="147913"/>
                    <a:pt x="152846" y="157055"/>
                  </a:cubicBezTo>
                  <a:cubicBezTo>
                    <a:pt x="152846" y="165471"/>
                    <a:pt x="154975" y="173065"/>
                    <a:pt x="159231" y="179788"/>
                  </a:cubicBezTo>
                  <a:moveTo>
                    <a:pt x="92191" y="198604"/>
                  </a:moveTo>
                  <a:lnTo>
                    <a:pt x="144430" y="57414"/>
                  </a:lnTo>
                  <a:lnTo>
                    <a:pt x="109895" y="57414"/>
                  </a:lnTo>
                  <a:lnTo>
                    <a:pt x="73715" y="165761"/>
                  </a:lnTo>
                  <a:lnTo>
                    <a:pt x="37825" y="57414"/>
                  </a:lnTo>
                  <a:lnTo>
                    <a:pt x="0" y="57414"/>
                  </a:lnTo>
                  <a:lnTo>
                    <a:pt x="52529" y="198604"/>
                  </a:lnTo>
                  <a:lnTo>
                    <a:pt x="92240" y="198604"/>
                  </a:lnTo>
                  <a:close/>
                </a:path>
              </a:pathLst>
            </a:custGeom>
            <a:solidFill>
              <a:schemeClr val="accent1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603A3E24-AD57-69A3-A6B1-D042E00B8319}"/>
                </a:ext>
              </a:extLst>
            </p:cNvPr>
            <p:cNvSpPr/>
            <p:nvPr/>
          </p:nvSpPr>
          <p:spPr>
            <a:xfrm>
              <a:off x="1141037" y="6006571"/>
              <a:ext cx="1052124" cy="255195"/>
            </a:xfrm>
            <a:custGeom>
              <a:avLst/>
              <a:gdLst>
                <a:gd name="connsiteX0" fmla="*/ 987358 w 1052124"/>
                <a:gd name="connsiteY0" fmla="*/ 170259 h 255195"/>
                <a:gd name="connsiteX1" fmla="*/ 971300 w 1052124"/>
                <a:gd name="connsiteY1" fmla="*/ 173307 h 255195"/>
                <a:gd name="connsiteX2" fmla="*/ 957708 w 1052124"/>
                <a:gd name="connsiteY2" fmla="*/ 170404 h 255195"/>
                <a:gd name="connsiteX3" fmla="*/ 949002 w 1052124"/>
                <a:gd name="connsiteY3" fmla="*/ 162714 h 255195"/>
                <a:gd name="connsiteX4" fmla="*/ 946003 w 1052124"/>
                <a:gd name="connsiteY4" fmla="*/ 152653 h 255195"/>
                <a:gd name="connsiteX5" fmla="*/ 955096 w 1052124"/>
                <a:gd name="connsiteY5" fmla="*/ 136885 h 255195"/>
                <a:gd name="connsiteX6" fmla="*/ 978362 w 1052124"/>
                <a:gd name="connsiteY6" fmla="*/ 130935 h 255195"/>
                <a:gd name="connsiteX7" fmla="*/ 992776 w 1052124"/>
                <a:gd name="connsiteY7" fmla="*/ 132386 h 255195"/>
                <a:gd name="connsiteX8" fmla="*/ 1006899 w 1052124"/>
                <a:gd name="connsiteY8" fmla="*/ 136498 h 255195"/>
                <a:gd name="connsiteX9" fmla="*/ 1006899 w 1052124"/>
                <a:gd name="connsiteY9" fmla="*/ 150573 h 255195"/>
                <a:gd name="connsiteX10" fmla="*/ 1005013 w 1052124"/>
                <a:gd name="connsiteY10" fmla="*/ 156426 h 255195"/>
                <a:gd name="connsiteX11" fmla="*/ 1000128 w 1052124"/>
                <a:gd name="connsiteY11" fmla="*/ 162810 h 255195"/>
                <a:gd name="connsiteX12" fmla="*/ 987358 w 1052124"/>
                <a:gd name="connsiteY12" fmla="*/ 170356 h 255195"/>
                <a:gd name="connsiteX13" fmla="*/ 917852 w 1052124"/>
                <a:gd name="connsiteY13" fmla="*/ 178337 h 255195"/>
                <a:gd name="connsiteX14" fmla="*/ 935555 w 1052124"/>
                <a:gd name="connsiteY14" fmla="*/ 194202 h 255195"/>
                <a:gd name="connsiteX15" fmla="*/ 960997 w 1052124"/>
                <a:gd name="connsiteY15" fmla="*/ 199958 h 255195"/>
                <a:gd name="connsiteX16" fmla="*/ 989293 w 1052124"/>
                <a:gd name="connsiteY16" fmla="*/ 193428 h 255195"/>
                <a:gd name="connsiteX17" fmla="*/ 1012414 w 1052124"/>
                <a:gd name="connsiteY17" fmla="*/ 174903 h 255195"/>
                <a:gd name="connsiteX18" fmla="*/ 1013236 w 1052124"/>
                <a:gd name="connsiteY18" fmla="*/ 182255 h 255195"/>
                <a:gd name="connsiteX19" fmla="*/ 1020153 w 1052124"/>
                <a:gd name="connsiteY19" fmla="*/ 194202 h 255195"/>
                <a:gd name="connsiteX20" fmla="*/ 1036598 w 1052124"/>
                <a:gd name="connsiteY20" fmla="*/ 199087 h 255195"/>
                <a:gd name="connsiteX21" fmla="*/ 1043273 w 1052124"/>
                <a:gd name="connsiteY21" fmla="*/ 198555 h 255195"/>
                <a:gd name="connsiteX22" fmla="*/ 1052125 w 1052124"/>
                <a:gd name="connsiteY22" fmla="*/ 197201 h 255195"/>
                <a:gd name="connsiteX23" fmla="*/ 1052125 w 1052124"/>
                <a:gd name="connsiteY23" fmla="*/ 167551 h 255195"/>
                <a:gd name="connsiteX24" fmla="*/ 1045450 w 1052124"/>
                <a:gd name="connsiteY24" fmla="*/ 164600 h 255195"/>
                <a:gd name="connsiteX25" fmla="*/ 1043418 w 1052124"/>
                <a:gd name="connsiteY25" fmla="*/ 156571 h 255195"/>
                <a:gd name="connsiteX26" fmla="*/ 1043418 w 1052124"/>
                <a:gd name="connsiteY26" fmla="*/ 111781 h 255195"/>
                <a:gd name="connsiteX27" fmla="*/ 1026392 w 1052124"/>
                <a:gd name="connsiteY27" fmla="*/ 68878 h 255195"/>
                <a:gd name="connsiteX28" fmla="*/ 978894 w 1052124"/>
                <a:gd name="connsiteY28" fmla="*/ 53835 h 255195"/>
                <a:gd name="connsiteX29" fmla="*/ 947744 w 1052124"/>
                <a:gd name="connsiteY29" fmla="*/ 58478 h 255195"/>
                <a:gd name="connsiteX30" fmla="*/ 918771 w 1052124"/>
                <a:gd name="connsiteY30" fmla="*/ 72360 h 255195"/>
                <a:gd name="connsiteX31" fmla="*/ 930476 w 1052124"/>
                <a:gd name="connsiteY31" fmla="*/ 96303 h 255195"/>
                <a:gd name="connsiteX32" fmla="*/ 952774 w 1052124"/>
                <a:gd name="connsiteY32" fmla="*/ 84356 h 255195"/>
                <a:gd name="connsiteX33" fmla="*/ 975073 w 1052124"/>
                <a:gd name="connsiteY33" fmla="*/ 80293 h 255195"/>
                <a:gd name="connsiteX34" fmla="*/ 998870 w 1052124"/>
                <a:gd name="connsiteY34" fmla="*/ 87500 h 255195"/>
                <a:gd name="connsiteX35" fmla="*/ 1006899 w 1052124"/>
                <a:gd name="connsiteY35" fmla="*/ 108057 h 255195"/>
                <a:gd name="connsiteX36" fmla="*/ 1006899 w 1052124"/>
                <a:gd name="connsiteY36" fmla="*/ 115651 h 255195"/>
                <a:gd name="connsiteX37" fmla="*/ 990841 w 1052124"/>
                <a:gd name="connsiteY37" fmla="*/ 111297 h 255195"/>
                <a:gd name="connsiteX38" fmla="*/ 972606 w 1052124"/>
                <a:gd name="connsiteY38" fmla="*/ 109943 h 255195"/>
                <a:gd name="connsiteX39" fmla="*/ 940779 w 1052124"/>
                <a:gd name="connsiteY39" fmla="*/ 115602 h 255195"/>
                <a:gd name="connsiteX40" fmla="*/ 919158 w 1052124"/>
                <a:gd name="connsiteY40" fmla="*/ 131612 h 255195"/>
                <a:gd name="connsiteX41" fmla="*/ 911419 w 1052124"/>
                <a:gd name="connsiteY41" fmla="*/ 155652 h 255195"/>
                <a:gd name="connsiteX42" fmla="*/ 917804 w 1052124"/>
                <a:gd name="connsiteY42" fmla="*/ 178385 h 255195"/>
                <a:gd name="connsiteX43" fmla="*/ 885300 w 1052124"/>
                <a:gd name="connsiteY43" fmla="*/ 0 h 255195"/>
                <a:gd name="connsiteX44" fmla="*/ 848829 w 1052124"/>
                <a:gd name="connsiteY44" fmla="*/ 0 h 255195"/>
                <a:gd name="connsiteX45" fmla="*/ 848829 w 1052124"/>
                <a:gd name="connsiteY45" fmla="*/ 36180 h 255195"/>
                <a:gd name="connsiteX46" fmla="*/ 885300 w 1052124"/>
                <a:gd name="connsiteY46" fmla="*/ 36180 h 255195"/>
                <a:gd name="connsiteX47" fmla="*/ 885300 w 1052124"/>
                <a:gd name="connsiteY47" fmla="*/ 0 h 255195"/>
                <a:gd name="connsiteX48" fmla="*/ 860970 w 1052124"/>
                <a:gd name="connsiteY48" fmla="*/ 244071 h 255195"/>
                <a:gd name="connsiteX49" fmla="*/ 878673 w 1052124"/>
                <a:gd name="connsiteY49" fmla="*/ 225690 h 255195"/>
                <a:gd name="connsiteX50" fmla="*/ 885348 w 1052124"/>
                <a:gd name="connsiteY50" fmla="*/ 198652 h 255195"/>
                <a:gd name="connsiteX51" fmla="*/ 885348 w 1052124"/>
                <a:gd name="connsiteY51" fmla="*/ 56060 h 255195"/>
                <a:gd name="connsiteX52" fmla="*/ 848878 w 1052124"/>
                <a:gd name="connsiteY52" fmla="*/ 56060 h 255195"/>
                <a:gd name="connsiteX53" fmla="*/ 848878 w 1052124"/>
                <a:gd name="connsiteY53" fmla="*/ 201216 h 255195"/>
                <a:gd name="connsiteX54" fmla="*/ 846556 w 1052124"/>
                <a:gd name="connsiteY54" fmla="*/ 210406 h 255195"/>
                <a:gd name="connsiteX55" fmla="*/ 840316 w 1052124"/>
                <a:gd name="connsiteY55" fmla="*/ 216742 h 255195"/>
                <a:gd name="connsiteX56" fmla="*/ 831465 w 1052124"/>
                <a:gd name="connsiteY56" fmla="*/ 219015 h 255195"/>
                <a:gd name="connsiteX57" fmla="*/ 822758 w 1052124"/>
                <a:gd name="connsiteY57" fmla="*/ 217661 h 255195"/>
                <a:gd name="connsiteX58" fmla="*/ 815406 w 1052124"/>
                <a:gd name="connsiteY58" fmla="*/ 213018 h 255195"/>
                <a:gd name="connsiteX59" fmla="*/ 799638 w 1052124"/>
                <a:gd name="connsiteY59" fmla="*/ 237783 h 255195"/>
                <a:gd name="connsiteX60" fmla="*/ 816519 w 1052124"/>
                <a:gd name="connsiteY60" fmla="*/ 247456 h 255195"/>
                <a:gd name="connsiteX61" fmla="*/ 835818 w 1052124"/>
                <a:gd name="connsiteY61" fmla="*/ 250600 h 255195"/>
                <a:gd name="connsiteX62" fmla="*/ 860970 w 1052124"/>
                <a:gd name="connsiteY62" fmla="*/ 244119 h 255195"/>
                <a:gd name="connsiteX63" fmla="*/ 744642 w 1052124"/>
                <a:gd name="connsiteY63" fmla="*/ 106122 h 255195"/>
                <a:gd name="connsiteX64" fmla="*/ 662221 w 1052124"/>
                <a:gd name="connsiteY64" fmla="*/ 106122 h 255195"/>
                <a:gd name="connsiteX65" fmla="*/ 662221 w 1052124"/>
                <a:gd name="connsiteY65" fmla="*/ 139061 h 255195"/>
                <a:gd name="connsiteX66" fmla="*/ 744642 w 1052124"/>
                <a:gd name="connsiteY66" fmla="*/ 139061 h 255195"/>
                <a:gd name="connsiteX67" fmla="*/ 744642 w 1052124"/>
                <a:gd name="connsiteY67" fmla="*/ 106122 h 255195"/>
                <a:gd name="connsiteX68" fmla="*/ 570272 w 1052124"/>
                <a:gd name="connsiteY68" fmla="*/ 170259 h 255195"/>
                <a:gd name="connsiteX69" fmla="*/ 554213 w 1052124"/>
                <a:gd name="connsiteY69" fmla="*/ 173307 h 255195"/>
                <a:gd name="connsiteX70" fmla="*/ 540621 w 1052124"/>
                <a:gd name="connsiteY70" fmla="*/ 170404 h 255195"/>
                <a:gd name="connsiteX71" fmla="*/ 531915 w 1052124"/>
                <a:gd name="connsiteY71" fmla="*/ 162714 h 255195"/>
                <a:gd name="connsiteX72" fmla="*/ 528916 w 1052124"/>
                <a:gd name="connsiteY72" fmla="*/ 152653 h 255195"/>
                <a:gd name="connsiteX73" fmla="*/ 538009 w 1052124"/>
                <a:gd name="connsiteY73" fmla="*/ 136885 h 255195"/>
                <a:gd name="connsiteX74" fmla="*/ 561275 w 1052124"/>
                <a:gd name="connsiteY74" fmla="*/ 130935 h 255195"/>
                <a:gd name="connsiteX75" fmla="*/ 575689 w 1052124"/>
                <a:gd name="connsiteY75" fmla="*/ 132386 h 255195"/>
                <a:gd name="connsiteX76" fmla="*/ 589813 w 1052124"/>
                <a:gd name="connsiteY76" fmla="*/ 136498 h 255195"/>
                <a:gd name="connsiteX77" fmla="*/ 589813 w 1052124"/>
                <a:gd name="connsiteY77" fmla="*/ 150573 h 255195"/>
                <a:gd name="connsiteX78" fmla="*/ 587926 w 1052124"/>
                <a:gd name="connsiteY78" fmla="*/ 156426 h 255195"/>
                <a:gd name="connsiteX79" fmla="*/ 583041 w 1052124"/>
                <a:gd name="connsiteY79" fmla="*/ 162810 h 255195"/>
                <a:gd name="connsiteX80" fmla="*/ 570272 w 1052124"/>
                <a:gd name="connsiteY80" fmla="*/ 170356 h 255195"/>
                <a:gd name="connsiteX81" fmla="*/ 500765 w 1052124"/>
                <a:gd name="connsiteY81" fmla="*/ 178337 h 255195"/>
                <a:gd name="connsiteX82" fmla="*/ 518468 w 1052124"/>
                <a:gd name="connsiteY82" fmla="*/ 194202 h 255195"/>
                <a:gd name="connsiteX83" fmla="*/ 543910 w 1052124"/>
                <a:gd name="connsiteY83" fmla="*/ 199958 h 255195"/>
                <a:gd name="connsiteX84" fmla="*/ 572206 w 1052124"/>
                <a:gd name="connsiteY84" fmla="*/ 193428 h 255195"/>
                <a:gd name="connsiteX85" fmla="*/ 595327 w 1052124"/>
                <a:gd name="connsiteY85" fmla="*/ 174903 h 255195"/>
                <a:gd name="connsiteX86" fmla="*/ 596149 w 1052124"/>
                <a:gd name="connsiteY86" fmla="*/ 182255 h 255195"/>
                <a:gd name="connsiteX87" fmla="*/ 603066 w 1052124"/>
                <a:gd name="connsiteY87" fmla="*/ 194202 h 255195"/>
                <a:gd name="connsiteX88" fmla="*/ 619511 w 1052124"/>
                <a:gd name="connsiteY88" fmla="*/ 199087 h 255195"/>
                <a:gd name="connsiteX89" fmla="*/ 626186 w 1052124"/>
                <a:gd name="connsiteY89" fmla="*/ 198555 h 255195"/>
                <a:gd name="connsiteX90" fmla="*/ 635038 w 1052124"/>
                <a:gd name="connsiteY90" fmla="*/ 197201 h 255195"/>
                <a:gd name="connsiteX91" fmla="*/ 635038 w 1052124"/>
                <a:gd name="connsiteY91" fmla="*/ 167551 h 255195"/>
                <a:gd name="connsiteX92" fmla="*/ 628363 w 1052124"/>
                <a:gd name="connsiteY92" fmla="*/ 164600 h 255195"/>
                <a:gd name="connsiteX93" fmla="*/ 626331 w 1052124"/>
                <a:gd name="connsiteY93" fmla="*/ 156571 h 255195"/>
                <a:gd name="connsiteX94" fmla="*/ 626331 w 1052124"/>
                <a:gd name="connsiteY94" fmla="*/ 111781 h 255195"/>
                <a:gd name="connsiteX95" fmla="*/ 609306 w 1052124"/>
                <a:gd name="connsiteY95" fmla="*/ 68878 h 255195"/>
                <a:gd name="connsiteX96" fmla="*/ 561807 w 1052124"/>
                <a:gd name="connsiteY96" fmla="*/ 53835 h 255195"/>
                <a:gd name="connsiteX97" fmla="*/ 530657 w 1052124"/>
                <a:gd name="connsiteY97" fmla="*/ 58478 h 255195"/>
                <a:gd name="connsiteX98" fmla="*/ 501684 w 1052124"/>
                <a:gd name="connsiteY98" fmla="*/ 72360 h 255195"/>
                <a:gd name="connsiteX99" fmla="*/ 513390 w 1052124"/>
                <a:gd name="connsiteY99" fmla="*/ 96303 h 255195"/>
                <a:gd name="connsiteX100" fmla="*/ 535688 w 1052124"/>
                <a:gd name="connsiteY100" fmla="*/ 84356 h 255195"/>
                <a:gd name="connsiteX101" fmla="*/ 557986 w 1052124"/>
                <a:gd name="connsiteY101" fmla="*/ 80293 h 255195"/>
                <a:gd name="connsiteX102" fmla="*/ 581783 w 1052124"/>
                <a:gd name="connsiteY102" fmla="*/ 87500 h 255195"/>
                <a:gd name="connsiteX103" fmla="*/ 589813 w 1052124"/>
                <a:gd name="connsiteY103" fmla="*/ 108057 h 255195"/>
                <a:gd name="connsiteX104" fmla="*/ 589813 w 1052124"/>
                <a:gd name="connsiteY104" fmla="*/ 115651 h 255195"/>
                <a:gd name="connsiteX105" fmla="*/ 573754 w 1052124"/>
                <a:gd name="connsiteY105" fmla="*/ 111297 h 255195"/>
                <a:gd name="connsiteX106" fmla="*/ 555519 w 1052124"/>
                <a:gd name="connsiteY106" fmla="*/ 109943 h 255195"/>
                <a:gd name="connsiteX107" fmla="*/ 523692 w 1052124"/>
                <a:gd name="connsiteY107" fmla="*/ 115602 h 255195"/>
                <a:gd name="connsiteX108" fmla="*/ 502071 w 1052124"/>
                <a:gd name="connsiteY108" fmla="*/ 131612 h 255195"/>
                <a:gd name="connsiteX109" fmla="*/ 494332 w 1052124"/>
                <a:gd name="connsiteY109" fmla="*/ 155652 h 255195"/>
                <a:gd name="connsiteX110" fmla="*/ 500717 w 1052124"/>
                <a:gd name="connsiteY110" fmla="*/ 178385 h 255195"/>
                <a:gd name="connsiteX111" fmla="*/ 387146 w 1052124"/>
                <a:gd name="connsiteY111" fmla="*/ 165374 h 255195"/>
                <a:gd name="connsiteX112" fmla="*/ 374232 w 1052124"/>
                <a:gd name="connsiteY112" fmla="*/ 155410 h 255195"/>
                <a:gd name="connsiteX113" fmla="*/ 365380 w 1052124"/>
                <a:gd name="connsiteY113" fmla="*/ 141335 h 255195"/>
                <a:gd name="connsiteX114" fmla="*/ 365380 w 1052124"/>
                <a:gd name="connsiteY114" fmla="*/ 108250 h 255195"/>
                <a:gd name="connsiteX115" fmla="*/ 370701 w 1052124"/>
                <a:gd name="connsiteY115" fmla="*/ 98963 h 255195"/>
                <a:gd name="connsiteX116" fmla="*/ 379262 w 1052124"/>
                <a:gd name="connsiteY116" fmla="*/ 91563 h 255195"/>
                <a:gd name="connsiteX117" fmla="*/ 389468 w 1052124"/>
                <a:gd name="connsiteY117" fmla="*/ 86677 h 255195"/>
                <a:gd name="connsiteX118" fmla="*/ 399964 w 1052124"/>
                <a:gd name="connsiteY118" fmla="*/ 84936 h 255195"/>
                <a:gd name="connsiteX119" fmla="*/ 415636 w 1052124"/>
                <a:gd name="connsiteY119" fmla="*/ 88129 h 255195"/>
                <a:gd name="connsiteX120" fmla="*/ 428260 w 1052124"/>
                <a:gd name="connsiteY120" fmla="*/ 97077 h 255195"/>
                <a:gd name="connsiteX121" fmla="*/ 436579 w 1052124"/>
                <a:gd name="connsiteY121" fmla="*/ 110282 h 255195"/>
                <a:gd name="connsiteX122" fmla="*/ 439433 w 1052124"/>
                <a:gd name="connsiteY122" fmla="*/ 126582 h 255195"/>
                <a:gd name="connsiteX123" fmla="*/ 436821 w 1052124"/>
                <a:gd name="connsiteY123" fmla="*/ 142447 h 255195"/>
                <a:gd name="connsiteX124" fmla="*/ 429227 w 1052124"/>
                <a:gd name="connsiteY124" fmla="*/ 156087 h 255195"/>
                <a:gd name="connsiteX125" fmla="*/ 417377 w 1052124"/>
                <a:gd name="connsiteY125" fmla="*/ 165568 h 255195"/>
                <a:gd name="connsiteX126" fmla="*/ 402141 w 1052124"/>
                <a:gd name="connsiteY126" fmla="*/ 169050 h 255195"/>
                <a:gd name="connsiteX127" fmla="*/ 387195 w 1052124"/>
                <a:gd name="connsiteY127" fmla="*/ 165471 h 255195"/>
                <a:gd name="connsiteX128" fmla="*/ 446592 w 1052124"/>
                <a:gd name="connsiteY128" fmla="*/ 190139 h 255195"/>
                <a:gd name="connsiteX129" fmla="*/ 468648 w 1052124"/>
                <a:gd name="connsiteY129" fmla="*/ 163633 h 255195"/>
                <a:gd name="connsiteX130" fmla="*/ 476677 w 1052124"/>
                <a:gd name="connsiteY130" fmla="*/ 126485 h 255195"/>
                <a:gd name="connsiteX131" fmla="*/ 471647 w 1052124"/>
                <a:gd name="connsiteY131" fmla="*/ 98383 h 255195"/>
                <a:gd name="connsiteX132" fmla="*/ 457620 w 1052124"/>
                <a:gd name="connsiteY132" fmla="*/ 75262 h 255195"/>
                <a:gd name="connsiteX133" fmla="*/ 436531 w 1052124"/>
                <a:gd name="connsiteY133" fmla="*/ 59542 h 255195"/>
                <a:gd name="connsiteX134" fmla="*/ 409976 w 1052124"/>
                <a:gd name="connsiteY134" fmla="*/ 53883 h 255195"/>
                <a:gd name="connsiteX135" fmla="*/ 381390 w 1052124"/>
                <a:gd name="connsiteY135" fmla="*/ 60993 h 255195"/>
                <a:gd name="connsiteX136" fmla="*/ 360688 w 1052124"/>
                <a:gd name="connsiteY136" fmla="*/ 80486 h 255195"/>
                <a:gd name="connsiteX137" fmla="*/ 360688 w 1052124"/>
                <a:gd name="connsiteY137" fmla="*/ 56011 h 255195"/>
                <a:gd name="connsiteX138" fmla="*/ 328861 w 1052124"/>
                <a:gd name="connsiteY138" fmla="*/ 56011 h 255195"/>
                <a:gd name="connsiteX139" fmla="*/ 328861 w 1052124"/>
                <a:gd name="connsiteY139" fmla="*/ 255196 h 255195"/>
                <a:gd name="connsiteX140" fmla="*/ 365332 w 1052124"/>
                <a:gd name="connsiteY140" fmla="*/ 255196 h 255195"/>
                <a:gd name="connsiteX141" fmla="*/ 365332 w 1052124"/>
                <a:gd name="connsiteY141" fmla="*/ 172533 h 255195"/>
                <a:gd name="connsiteX142" fmla="*/ 385066 w 1052124"/>
                <a:gd name="connsiteY142" fmla="*/ 192606 h 255195"/>
                <a:gd name="connsiteX143" fmla="*/ 414330 w 1052124"/>
                <a:gd name="connsiteY143" fmla="*/ 200006 h 255195"/>
                <a:gd name="connsiteX144" fmla="*/ 446592 w 1052124"/>
                <a:gd name="connsiteY144" fmla="*/ 190187 h 255195"/>
                <a:gd name="connsiteX145" fmla="*/ 168131 w 1052124"/>
                <a:gd name="connsiteY145" fmla="*/ 185834 h 255195"/>
                <a:gd name="connsiteX146" fmla="*/ 201602 w 1052124"/>
                <a:gd name="connsiteY146" fmla="*/ 199958 h 255195"/>
                <a:gd name="connsiteX147" fmla="*/ 234542 w 1052124"/>
                <a:gd name="connsiteY147" fmla="*/ 192558 h 255195"/>
                <a:gd name="connsiteX148" fmla="*/ 259016 w 1052124"/>
                <a:gd name="connsiteY148" fmla="*/ 170840 h 255195"/>
                <a:gd name="connsiteX149" fmla="*/ 259839 w 1052124"/>
                <a:gd name="connsiteY149" fmla="*/ 182158 h 255195"/>
                <a:gd name="connsiteX150" fmla="*/ 267046 w 1052124"/>
                <a:gd name="connsiteY150" fmla="*/ 194396 h 255195"/>
                <a:gd name="connsiteX151" fmla="*/ 282959 w 1052124"/>
                <a:gd name="connsiteY151" fmla="*/ 198845 h 255195"/>
                <a:gd name="connsiteX152" fmla="*/ 289634 w 1052124"/>
                <a:gd name="connsiteY152" fmla="*/ 198459 h 255195"/>
                <a:gd name="connsiteX153" fmla="*/ 298728 w 1052124"/>
                <a:gd name="connsiteY153" fmla="*/ 197249 h 255195"/>
                <a:gd name="connsiteX154" fmla="*/ 298728 w 1052124"/>
                <a:gd name="connsiteY154" fmla="*/ 167599 h 255195"/>
                <a:gd name="connsiteX155" fmla="*/ 292053 w 1052124"/>
                <a:gd name="connsiteY155" fmla="*/ 164649 h 255195"/>
                <a:gd name="connsiteX156" fmla="*/ 290021 w 1052124"/>
                <a:gd name="connsiteY156" fmla="*/ 156571 h 255195"/>
                <a:gd name="connsiteX157" fmla="*/ 290021 w 1052124"/>
                <a:gd name="connsiteY157" fmla="*/ 56060 h 255195"/>
                <a:gd name="connsiteX158" fmla="*/ 253551 w 1052124"/>
                <a:gd name="connsiteY158" fmla="*/ 56060 h 255195"/>
                <a:gd name="connsiteX159" fmla="*/ 253551 w 1052124"/>
                <a:gd name="connsiteY159" fmla="*/ 143656 h 255195"/>
                <a:gd name="connsiteX160" fmla="*/ 243635 w 1052124"/>
                <a:gd name="connsiteY160" fmla="*/ 157780 h 255195"/>
                <a:gd name="connsiteX161" fmla="*/ 230866 w 1052124"/>
                <a:gd name="connsiteY161" fmla="*/ 166196 h 255195"/>
                <a:gd name="connsiteX162" fmla="*/ 216839 w 1052124"/>
                <a:gd name="connsiteY162" fmla="*/ 169002 h 255195"/>
                <a:gd name="connsiteX163" fmla="*/ 199136 w 1052124"/>
                <a:gd name="connsiteY163" fmla="*/ 160827 h 255195"/>
                <a:gd name="connsiteX164" fmla="*/ 193138 w 1052124"/>
                <a:gd name="connsiteY164" fmla="*/ 136498 h 255195"/>
                <a:gd name="connsiteX165" fmla="*/ 193138 w 1052124"/>
                <a:gd name="connsiteY165" fmla="*/ 56060 h 255195"/>
                <a:gd name="connsiteX166" fmla="*/ 156667 w 1052124"/>
                <a:gd name="connsiteY166" fmla="*/ 56060 h 255195"/>
                <a:gd name="connsiteX167" fmla="*/ 156667 w 1052124"/>
                <a:gd name="connsiteY167" fmla="*/ 144479 h 255195"/>
                <a:gd name="connsiteX168" fmla="*/ 168083 w 1052124"/>
                <a:gd name="connsiteY168" fmla="*/ 185834 h 255195"/>
                <a:gd name="connsiteX169" fmla="*/ 136014 w 1052124"/>
                <a:gd name="connsiteY169" fmla="*/ 197249 h 255195"/>
                <a:gd name="connsiteX170" fmla="*/ 136014 w 1052124"/>
                <a:gd name="connsiteY170" fmla="*/ 164310 h 255195"/>
                <a:gd name="connsiteX171" fmla="*/ 37534 w 1052124"/>
                <a:gd name="connsiteY171" fmla="*/ 164310 h 255195"/>
                <a:gd name="connsiteX172" fmla="*/ 37534 w 1052124"/>
                <a:gd name="connsiteY172" fmla="*/ 4063 h 255195"/>
                <a:gd name="connsiteX173" fmla="*/ 0 w 1052124"/>
                <a:gd name="connsiteY173" fmla="*/ 4063 h 255195"/>
                <a:gd name="connsiteX174" fmla="*/ 0 w 1052124"/>
                <a:gd name="connsiteY174" fmla="*/ 197249 h 255195"/>
                <a:gd name="connsiteX175" fmla="*/ 136014 w 1052124"/>
                <a:gd name="connsiteY175" fmla="*/ 197249 h 25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2124" h="255195">
                  <a:moveTo>
                    <a:pt x="987358" y="170259"/>
                  </a:moveTo>
                  <a:cubicBezTo>
                    <a:pt x="982086" y="172291"/>
                    <a:pt x="976766" y="173307"/>
                    <a:pt x="971300" y="173307"/>
                  </a:cubicBezTo>
                  <a:cubicBezTo>
                    <a:pt x="965834" y="173307"/>
                    <a:pt x="961529" y="172339"/>
                    <a:pt x="957708" y="170404"/>
                  </a:cubicBezTo>
                  <a:cubicBezTo>
                    <a:pt x="953887" y="168470"/>
                    <a:pt x="950985" y="165906"/>
                    <a:pt x="949002" y="162714"/>
                  </a:cubicBezTo>
                  <a:cubicBezTo>
                    <a:pt x="947018" y="159521"/>
                    <a:pt x="946003" y="156184"/>
                    <a:pt x="946003" y="152653"/>
                  </a:cubicBezTo>
                  <a:cubicBezTo>
                    <a:pt x="946003" y="146123"/>
                    <a:pt x="949050" y="140851"/>
                    <a:pt x="955096" y="136885"/>
                  </a:cubicBezTo>
                  <a:cubicBezTo>
                    <a:pt x="961191" y="132918"/>
                    <a:pt x="968930" y="130935"/>
                    <a:pt x="978362" y="130935"/>
                  </a:cubicBezTo>
                  <a:cubicBezTo>
                    <a:pt x="982908" y="130935"/>
                    <a:pt x="987697" y="131419"/>
                    <a:pt x="992776" y="132386"/>
                  </a:cubicBezTo>
                  <a:cubicBezTo>
                    <a:pt x="997854" y="133354"/>
                    <a:pt x="1002546" y="134756"/>
                    <a:pt x="1006899" y="136498"/>
                  </a:cubicBezTo>
                  <a:lnTo>
                    <a:pt x="1006899" y="150573"/>
                  </a:lnTo>
                  <a:cubicBezTo>
                    <a:pt x="1006899" y="152363"/>
                    <a:pt x="1006271" y="154298"/>
                    <a:pt x="1005013" y="156426"/>
                  </a:cubicBezTo>
                  <a:cubicBezTo>
                    <a:pt x="1003755" y="158554"/>
                    <a:pt x="1002111" y="160682"/>
                    <a:pt x="1000128" y="162810"/>
                  </a:cubicBezTo>
                  <a:cubicBezTo>
                    <a:pt x="996839" y="165809"/>
                    <a:pt x="992582" y="168325"/>
                    <a:pt x="987358" y="170356"/>
                  </a:cubicBezTo>
                  <a:moveTo>
                    <a:pt x="917852" y="178337"/>
                  </a:moveTo>
                  <a:cubicBezTo>
                    <a:pt x="922108" y="185060"/>
                    <a:pt x="928009" y="190333"/>
                    <a:pt x="935555" y="194202"/>
                  </a:cubicBezTo>
                  <a:cubicBezTo>
                    <a:pt x="943052" y="198072"/>
                    <a:pt x="951565" y="199958"/>
                    <a:pt x="960997" y="199958"/>
                  </a:cubicBezTo>
                  <a:cubicBezTo>
                    <a:pt x="970429" y="199958"/>
                    <a:pt x="980055" y="197781"/>
                    <a:pt x="989293" y="193428"/>
                  </a:cubicBezTo>
                  <a:cubicBezTo>
                    <a:pt x="998532" y="189075"/>
                    <a:pt x="1006271" y="182932"/>
                    <a:pt x="1012414" y="174903"/>
                  </a:cubicBezTo>
                  <a:lnTo>
                    <a:pt x="1013236" y="182255"/>
                  </a:lnTo>
                  <a:cubicBezTo>
                    <a:pt x="1014155" y="186995"/>
                    <a:pt x="1016476" y="190961"/>
                    <a:pt x="1020153" y="194202"/>
                  </a:cubicBezTo>
                  <a:cubicBezTo>
                    <a:pt x="1023877" y="197491"/>
                    <a:pt x="1029343" y="199087"/>
                    <a:pt x="1036598" y="199087"/>
                  </a:cubicBezTo>
                  <a:cubicBezTo>
                    <a:pt x="1038388" y="199087"/>
                    <a:pt x="1040613" y="198894"/>
                    <a:pt x="1043273" y="198555"/>
                  </a:cubicBezTo>
                  <a:cubicBezTo>
                    <a:pt x="1045885" y="198168"/>
                    <a:pt x="1048835" y="197733"/>
                    <a:pt x="1052125" y="197201"/>
                  </a:cubicBezTo>
                  <a:lnTo>
                    <a:pt x="1052125" y="167551"/>
                  </a:lnTo>
                  <a:cubicBezTo>
                    <a:pt x="1049029" y="167212"/>
                    <a:pt x="1046804" y="166196"/>
                    <a:pt x="1045450" y="164600"/>
                  </a:cubicBezTo>
                  <a:cubicBezTo>
                    <a:pt x="1044095" y="163004"/>
                    <a:pt x="1043418" y="160295"/>
                    <a:pt x="1043418" y="156571"/>
                  </a:cubicBezTo>
                  <a:lnTo>
                    <a:pt x="1043418" y="111781"/>
                  </a:lnTo>
                  <a:cubicBezTo>
                    <a:pt x="1043418" y="93207"/>
                    <a:pt x="1037759" y="78890"/>
                    <a:pt x="1026392" y="68878"/>
                  </a:cubicBezTo>
                  <a:cubicBezTo>
                    <a:pt x="1015074" y="58865"/>
                    <a:pt x="999209" y="53835"/>
                    <a:pt x="978894" y="53835"/>
                  </a:cubicBezTo>
                  <a:cubicBezTo>
                    <a:pt x="968011" y="53835"/>
                    <a:pt x="957611" y="55383"/>
                    <a:pt x="947744" y="58478"/>
                  </a:cubicBezTo>
                  <a:cubicBezTo>
                    <a:pt x="937877" y="61574"/>
                    <a:pt x="928203" y="66169"/>
                    <a:pt x="918771" y="72360"/>
                  </a:cubicBezTo>
                  <a:lnTo>
                    <a:pt x="930476" y="96303"/>
                  </a:lnTo>
                  <a:cubicBezTo>
                    <a:pt x="938264" y="91031"/>
                    <a:pt x="945712" y="87064"/>
                    <a:pt x="952774" y="84356"/>
                  </a:cubicBezTo>
                  <a:cubicBezTo>
                    <a:pt x="959836" y="81647"/>
                    <a:pt x="967285" y="80293"/>
                    <a:pt x="975073" y="80293"/>
                  </a:cubicBezTo>
                  <a:cubicBezTo>
                    <a:pt x="985617" y="80293"/>
                    <a:pt x="993550" y="82711"/>
                    <a:pt x="998870" y="87500"/>
                  </a:cubicBezTo>
                  <a:cubicBezTo>
                    <a:pt x="1004239" y="92337"/>
                    <a:pt x="1006899" y="99157"/>
                    <a:pt x="1006899" y="108057"/>
                  </a:cubicBezTo>
                  <a:lnTo>
                    <a:pt x="1006899" y="115651"/>
                  </a:lnTo>
                  <a:cubicBezTo>
                    <a:pt x="1002353" y="113667"/>
                    <a:pt x="997032" y="112216"/>
                    <a:pt x="990841" y="111297"/>
                  </a:cubicBezTo>
                  <a:cubicBezTo>
                    <a:pt x="984650" y="110378"/>
                    <a:pt x="978603" y="109943"/>
                    <a:pt x="972606" y="109943"/>
                  </a:cubicBezTo>
                  <a:cubicBezTo>
                    <a:pt x="960610" y="109943"/>
                    <a:pt x="950017" y="111829"/>
                    <a:pt x="940779" y="115602"/>
                  </a:cubicBezTo>
                  <a:cubicBezTo>
                    <a:pt x="931540" y="119375"/>
                    <a:pt x="924333" y="124696"/>
                    <a:pt x="919158" y="131612"/>
                  </a:cubicBezTo>
                  <a:cubicBezTo>
                    <a:pt x="913982" y="138529"/>
                    <a:pt x="911419" y="146510"/>
                    <a:pt x="911419" y="155652"/>
                  </a:cubicBezTo>
                  <a:cubicBezTo>
                    <a:pt x="911419" y="164068"/>
                    <a:pt x="913547" y="171662"/>
                    <a:pt x="917804" y="178385"/>
                  </a:cubicBezTo>
                  <a:moveTo>
                    <a:pt x="885300" y="0"/>
                  </a:moveTo>
                  <a:lnTo>
                    <a:pt x="848829" y="0"/>
                  </a:lnTo>
                  <a:lnTo>
                    <a:pt x="848829" y="36180"/>
                  </a:lnTo>
                  <a:lnTo>
                    <a:pt x="885300" y="36180"/>
                  </a:lnTo>
                  <a:lnTo>
                    <a:pt x="885300" y="0"/>
                  </a:lnTo>
                  <a:close/>
                  <a:moveTo>
                    <a:pt x="860970" y="244071"/>
                  </a:moveTo>
                  <a:cubicBezTo>
                    <a:pt x="868322" y="239717"/>
                    <a:pt x="874223" y="233623"/>
                    <a:pt x="878673" y="225690"/>
                  </a:cubicBezTo>
                  <a:cubicBezTo>
                    <a:pt x="883123" y="217758"/>
                    <a:pt x="885348" y="208761"/>
                    <a:pt x="885348" y="198652"/>
                  </a:cubicBezTo>
                  <a:lnTo>
                    <a:pt x="885348" y="56060"/>
                  </a:lnTo>
                  <a:lnTo>
                    <a:pt x="848878" y="56060"/>
                  </a:lnTo>
                  <a:lnTo>
                    <a:pt x="848878" y="201216"/>
                  </a:lnTo>
                  <a:cubicBezTo>
                    <a:pt x="848878" y="204650"/>
                    <a:pt x="848104" y="207697"/>
                    <a:pt x="846556" y="210406"/>
                  </a:cubicBezTo>
                  <a:cubicBezTo>
                    <a:pt x="845008" y="213114"/>
                    <a:pt x="842928" y="215194"/>
                    <a:pt x="840316" y="216742"/>
                  </a:cubicBezTo>
                  <a:cubicBezTo>
                    <a:pt x="837704" y="218290"/>
                    <a:pt x="834754" y="219015"/>
                    <a:pt x="831465" y="219015"/>
                  </a:cubicBezTo>
                  <a:cubicBezTo>
                    <a:pt x="828563" y="219015"/>
                    <a:pt x="825660" y="218580"/>
                    <a:pt x="822758" y="217661"/>
                  </a:cubicBezTo>
                  <a:cubicBezTo>
                    <a:pt x="819856" y="216742"/>
                    <a:pt x="817389" y="215194"/>
                    <a:pt x="815406" y="213018"/>
                  </a:cubicBezTo>
                  <a:lnTo>
                    <a:pt x="799638" y="237783"/>
                  </a:lnTo>
                  <a:cubicBezTo>
                    <a:pt x="804717" y="242136"/>
                    <a:pt x="810327" y="245377"/>
                    <a:pt x="816519" y="247456"/>
                  </a:cubicBezTo>
                  <a:cubicBezTo>
                    <a:pt x="822662" y="249536"/>
                    <a:pt x="829143" y="250600"/>
                    <a:pt x="835818" y="250600"/>
                  </a:cubicBezTo>
                  <a:cubicBezTo>
                    <a:pt x="845250" y="250600"/>
                    <a:pt x="853618" y="248424"/>
                    <a:pt x="860970" y="244119"/>
                  </a:cubicBezTo>
                  <a:moveTo>
                    <a:pt x="744642" y="106122"/>
                  </a:moveTo>
                  <a:lnTo>
                    <a:pt x="662221" y="106122"/>
                  </a:lnTo>
                  <a:lnTo>
                    <a:pt x="662221" y="139061"/>
                  </a:lnTo>
                  <a:lnTo>
                    <a:pt x="744642" y="139061"/>
                  </a:lnTo>
                  <a:lnTo>
                    <a:pt x="744642" y="106122"/>
                  </a:lnTo>
                  <a:close/>
                  <a:moveTo>
                    <a:pt x="570272" y="170259"/>
                  </a:moveTo>
                  <a:cubicBezTo>
                    <a:pt x="564999" y="172291"/>
                    <a:pt x="559679" y="173307"/>
                    <a:pt x="554213" y="173307"/>
                  </a:cubicBezTo>
                  <a:cubicBezTo>
                    <a:pt x="548747" y="173307"/>
                    <a:pt x="544394" y="172339"/>
                    <a:pt x="540621" y="170404"/>
                  </a:cubicBezTo>
                  <a:cubicBezTo>
                    <a:pt x="536800" y="168470"/>
                    <a:pt x="533898" y="165906"/>
                    <a:pt x="531915" y="162714"/>
                  </a:cubicBezTo>
                  <a:cubicBezTo>
                    <a:pt x="529932" y="159521"/>
                    <a:pt x="528916" y="156184"/>
                    <a:pt x="528916" y="152653"/>
                  </a:cubicBezTo>
                  <a:cubicBezTo>
                    <a:pt x="528916" y="146123"/>
                    <a:pt x="531963" y="140851"/>
                    <a:pt x="538009" y="136885"/>
                  </a:cubicBezTo>
                  <a:cubicBezTo>
                    <a:pt x="544104" y="132918"/>
                    <a:pt x="551843" y="130935"/>
                    <a:pt x="561275" y="130935"/>
                  </a:cubicBezTo>
                  <a:cubicBezTo>
                    <a:pt x="565822" y="130935"/>
                    <a:pt x="570610" y="131419"/>
                    <a:pt x="575689" y="132386"/>
                  </a:cubicBezTo>
                  <a:cubicBezTo>
                    <a:pt x="580768" y="133354"/>
                    <a:pt x="585460" y="134756"/>
                    <a:pt x="589813" y="136498"/>
                  </a:cubicBezTo>
                  <a:lnTo>
                    <a:pt x="589813" y="150573"/>
                  </a:lnTo>
                  <a:cubicBezTo>
                    <a:pt x="589813" y="152363"/>
                    <a:pt x="589184" y="154298"/>
                    <a:pt x="587926" y="156426"/>
                  </a:cubicBezTo>
                  <a:cubicBezTo>
                    <a:pt x="586669" y="158554"/>
                    <a:pt x="585024" y="160682"/>
                    <a:pt x="583041" y="162810"/>
                  </a:cubicBezTo>
                  <a:cubicBezTo>
                    <a:pt x="579752" y="165809"/>
                    <a:pt x="575496" y="168325"/>
                    <a:pt x="570272" y="170356"/>
                  </a:cubicBezTo>
                  <a:moveTo>
                    <a:pt x="500765" y="178337"/>
                  </a:moveTo>
                  <a:cubicBezTo>
                    <a:pt x="505022" y="185060"/>
                    <a:pt x="510923" y="190333"/>
                    <a:pt x="518468" y="194202"/>
                  </a:cubicBezTo>
                  <a:cubicBezTo>
                    <a:pt x="526014" y="198072"/>
                    <a:pt x="534478" y="199958"/>
                    <a:pt x="543910" y="199958"/>
                  </a:cubicBezTo>
                  <a:cubicBezTo>
                    <a:pt x="553342" y="199958"/>
                    <a:pt x="562968" y="197781"/>
                    <a:pt x="572206" y="193428"/>
                  </a:cubicBezTo>
                  <a:cubicBezTo>
                    <a:pt x="581445" y="189075"/>
                    <a:pt x="589184" y="182932"/>
                    <a:pt x="595327" y="174903"/>
                  </a:cubicBezTo>
                  <a:lnTo>
                    <a:pt x="596149" y="182255"/>
                  </a:lnTo>
                  <a:cubicBezTo>
                    <a:pt x="597068" y="186995"/>
                    <a:pt x="599341" y="190961"/>
                    <a:pt x="603066" y="194202"/>
                  </a:cubicBezTo>
                  <a:cubicBezTo>
                    <a:pt x="606790" y="197491"/>
                    <a:pt x="612256" y="199087"/>
                    <a:pt x="619511" y="199087"/>
                  </a:cubicBezTo>
                  <a:cubicBezTo>
                    <a:pt x="621349" y="199087"/>
                    <a:pt x="623526" y="198894"/>
                    <a:pt x="626186" y="198555"/>
                  </a:cubicBezTo>
                  <a:cubicBezTo>
                    <a:pt x="628798" y="198168"/>
                    <a:pt x="631749" y="197733"/>
                    <a:pt x="635038" y="197201"/>
                  </a:cubicBezTo>
                  <a:lnTo>
                    <a:pt x="635038" y="167551"/>
                  </a:lnTo>
                  <a:cubicBezTo>
                    <a:pt x="631942" y="167212"/>
                    <a:pt x="629717" y="166196"/>
                    <a:pt x="628363" y="164600"/>
                  </a:cubicBezTo>
                  <a:cubicBezTo>
                    <a:pt x="627009" y="163004"/>
                    <a:pt x="626331" y="160295"/>
                    <a:pt x="626331" y="156571"/>
                  </a:cubicBezTo>
                  <a:lnTo>
                    <a:pt x="626331" y="111781"/>
                  </a:lnTo>
                  <a:cubicBezTo>
                    <a:pt x="626331" y="93207"/>
                    <a:pt x="620672" y="78890"/>
                    <a:pt x="609306" y="68878"/>
                  </a:cubicBezTo>
                  <a:cubicBezTo>
                    <a:pt x="597987" y="58865"/>
                    <a:pt x="582122" y="53835"/>
                    <a:pt x="561807" y="53835"/>
                  </a:cubicBezTo>
                  <a:cubicBezTo>
                    <a:pt x="550924" y="53835"/>
                    <a:pt x="540525" y="55383"/>
                    <a:pt x="530657" y="58478"/>
                  </a:cubicBezTo>
                  <a:cubicBezTo>
                    <a:pt x="520790" y="61574"/>
                    <a:pt x="511116" y="66169"/>
                    <a:pt x="501684" y="72360"/>
                  </a:cubicBezTo>
                  <a:lnTo>
                    <a:pt x="513390" y="96303"/>
                  </a:lnTo>
                  <a:cubicBezTo>
                    <a:pt x="521177" y="91031"/>
                    <a:pt x="528626" y="87064"/>
                    <a:pt x="535688" y="84356"/>
                  </a:cubicBezTo>
                  <a:cubicBezTo>
                    <a:pt x="542750" y="81647"/>
                    <a:pt x="550198" y="80293"/>
                    <a:pt x="557986" y="80293"/>
                  </a:cubicBezTo>
                  <a:cubicBezTo>
                    <a:pt x="568482" y="80293"/>
                    <a:pt x="576463" y="82711"/>
                    <a:pt x="581783" y="87500"/>
                  </a:cubicBezTo>
                  <a:cubicBezTo>
                    <a:pt x="587104" y="92337"/>
                    <a:pt x="589813" y="99157"/>
                    <a:pt x="589813" y="108057"/>
                  </a:cubicBezTo>
                  <a:lnTo>
                    <a:pt x="589813" y="115651"/>
                  </a:lnTo>
                  <a:cubicBezTo>
                    <a:pt x="585266" y="113667"/>
                    <a:pt x="579945" y="112216"/>
                    <a:pt x="573754" y="111297"/>
                  </a:cubicBezTo>
                  <a:cubicBezTo>
                    <a:pt x="567611" y="110378"/>
                    <a:pt x="561517" y="109943"/>
                    <a:pt x="555519" y="109943"/>
                  </a:cubicBezTo>
                  <a:cubicBezTo>
                    <a:pt x="543524" y="109943"/>
                    <a:pt x="532931" y="111829"/>
                    <a:pt x="523692" y="115602"/>
                  </a:cubicBezTo>
                  <a:cubicBezTo>
                    <a:pt x="514454" y="119375"/>
                    <a:pt x="507247" y="124696"/>
                    <a:pt x="502071" y="131612"/>
                  </a:cubicBezTo>
                  <a:cubicBezTo>
                    <a:pt x="496896" y="138529"/>
                    <a:pt x="494332" y="146510"/>
                    <a:pt x="494332" y="155652"/>
                  </a:cubicBezTo>
                  <a:cubicBezTo>
                    <a:pt x="494332" y="164068"/>
                    <a:pt x="496460" y="171662"/>
                    <a:pt x="500717" y="178385"/>
                  </a:cubicBezTo>
                  <a:moveTo>
                    <a:pt x="387146" y="165374"/>
                  </a:moveTo>
                  <a:cubicBezTo>
                    <a:pt x="382261" y="163004"/>
                    <a:pt x="377956" y="159666"/>
                    <a:pt x="374232" y="155410"/>
                  </a:cubicBezTo>
                  <a:cubicBezTo>
                    <a:pt x="370507" y="151154"/>
                    <a:pt x="367557" y="146462"/>
                    <a:pt x="365380" y="141335"/>
                  </a:cubicBezTo>
                  <a:lnTo>
                    <a:pt x="365380" y="108250"/>
                  </a:lnTo>
                  <a:cubicBezTo>
                    <a:pt x="366444" y="104913"/>
                    <a:pt x="368234" y="101817"/>
                    <a:pt x="370701" y="98963"/>
                  </a:cubicBezTo>
                  <a:cubicBezTo>
                    <a:pt x="373168" y="96158"/>
                    <a:pt x="376021" y="93643"/>
                    <a:pt x="379262" y="91563"/>
                  </a:cubicBezTo>
                  <a:cubicBezTo>
                    <a:pt x="382551" y="89435"/>
                    <a:pt x="385937" y="87790"/>
                    <a:pt x="389468" y="86677"/>
                  </a:cubicBezTo>
                  <a:cubicBezTo>
                    <a:pt x="392999" y="85517"/>
                    <a:pt x="396481" y="84936"/>
                    <a:pt x="399964" y="84936"/>
                  </a:cubicBezTo>
                  <a:cubicBezTo>
                    <a:pt x="405575" y="84936"/>
                    <a:pt x="410799" y="86000"/>
                    <a:pt x="415636" y="88129"/>
                  </a:cubicBezTo>
                  <a:cubicBezTo>
                    <a:pt x="420424" y="90257"/>
                    <a:pt x="424632" y="93256"/>
                    <a:pt x="428260" y="97077"/>
                  </a:cubicBezTo>
                  <a:cubicBezTo>
                    <a:pt x="431888" y="100898"/>
                    <a:pt x="434645" y="105300"/>
                    <a:pt x="436579" y="110282"/>
                  </a:cubicBezTo>
                  <a:cubicBezTo>
                    <a:pt x="438466" y="115264"/>
                    <a:pt x="439433" y="120681"/>
                    <a:pt x="439433" y="126582"/>
                  </a:cubicBezTo>
                  <a:cubicBezTo>
                    <a:pt x="439433" y="132096"/>
                    <a:pt x="438563" y="137417"/>
                    <a:pt x="436821" y="142447"/>
                  </a:cubicBezTo>
                  <a:cubicBezTo>
                    <a:pt x="435080" y="147526"/>
                    <a:pt x="432565" y="152073"/>
                    <a:pt x="429227" y="156087"/>
                  </a:cubicBezTo>
                  <a:cubicBezTo>
                    <a:pt x="425890" y="160102"/>
                    <a:pt x="421924" y="163246"/>
                    <a:pt x="417377" y="165568"/>
                  </a:cubicBezTo>
                  <a:cubicBezTo>
                    <a:pt x="412830" y="167889"/>
                    <a:pt x="407751" y="169050"/>
                    <a:pt x="402141" y="169050"/>
                  </a:cubicBezTo>
                  <a:cubicBezTo>
                    <a:pt x="397062" y="169050"/>
                    <a:pt x="392080" y="167841"/>
                    <a:pt x="387195" y="165471"/>
                  </a:cubicBezTo>
                  <a:moveTo>
                    <a:pt x="446592" y="190139"/>
                  </a:moveTo>
                  <a:cubicBezTo>
                    <a:pt x="455927" y="183609"/>
                    <a:pt x="463279" y="174758"/>
                    <a:pt x="468648" y="163633"/>
                  </a:cubicBezTo>
                  <a:cubicBezTo>
                    <a:pt x="474017" y="152508"/>
                    <a:pt x="476677" y="140125"/>
                    <a:pt x="476677" y="126485"/>
                  </a:cubicBezTo>
                  <a:cubicBezTo>
                    <a:pt x="476677" y="116424"/>
                    <a:pt x="474985" y="107089"/>
                    <a:pt x="471647" y="98383"/>
                  </a:cubicBezTo>
                  <a:cubicBezTo>
                    <a:pt x="468310" y="89676"/>
                    <a:pt x="463618" y="81986"/>
                    <a:pt x="457620" y="75262"/>
                  </a:cubicBezTo>
                  <a:cubicBezTo>
                    <a:pt x="451622" y="68539"/>
                    <a:pt x="444609" y="63267"/>
                    <a:pt x="436531" y="59542"/>
                  </a:cubicBezTo>
                  <a:cubicBezTo>
                    <a:pt x="428453" y="55770"/>
                    <a:pt x="419602" y="53883"/>
                    <a:pt x="409976" y="53883"/>
                  </a:cubicBezTo>
                  <a:cubicBezTo>
                    <a:pt x="399287" y="53883"/>
                    <a:pt x="389758" y="56253"/>
                    <a:pt x="381390" y="60993"/>
                  </a:cubicBezTo>
                  <a:cubicBezTo>
                    <a:pt x="373022" y="65734"/>
                    <a:pt x="366154" y="72263"/>
                    <a:pt x="360688" y="80486"/>
                  </a:cubicBezTo>
                  <a:lnTo>
                    <a:pt x="360688" y="56011"/>
                  </a:lnTo>
                  <a:lnTo>
                    <a:pt x="328861" y="56011"/>
                  </a:lnTo>
                  <a:lnTo>
                    <a:pt x="328861" y="255196"/>
                  </a:lnTo>
                  <a:lnTo>
                    <a:pt x="365332" y="255196"/>
                  </a:lnTo>
                  <a:lnTo>
                    <a:pt x="365332" y="172533"/>
                  </a:lnTo>
                  <a:cubicBezTo>
                    <a:pt x="370024" y="180949"/>
                    <a:pt x="376602" y="187672"/>
                    <a:pt x="385066" y="192606"/>
                  </a:cubicBezTo>
                  <a:cubicBezTo>
                    <a:pt x="393483" y="197540"/>
                    <a:pt x="403253" y="200006"/>
                    <a:pt x="414330" y="200006"/>
                  </a:cubicBezTo>
                  <a:cubicBezTo>
                    <a:pt x="426470" y="200006"/>
                    <a:pt x="437208" y="196717"/>
                    <a:pt x="446592" y="190187"/>
                  </a:cubicBezTo>
                  <a:moveTo>
                    <a:pt x="168131" y="185834"/>
                  </a:moveTo>
                  <a:cubicBezTo>
                    <a:pt x="175725" y="195266"/>
                    <a:pt x="186898" y="199958"/>
                    <a:pt x="201602" y="199958"/>
                  </a:cubicBezTo>
                  <a:cubicBezTo>
                    <a:pt x="213550" y="199958"/>
                    <a:pt x="224529" y="197491"/>
                    <a:pt x="234542" y="192558"/>
                  </a:cubicBezTo>
                  <a:cubicBezTo>
                    <a:pt x="244506" y="187624"/>
                    <a:pt x="252680" y="180368"/>
                    <a:pt x="259016" y="170840"/>
                  </a:cubicBezTo>
                  <a:lnTo>
                    <a:pt x="259839" y="182158"/>
                  </a:lnTo>
                  <a:cubicBezTo>
                    <a:pt x="260564" y="187382"/>
                    <a:pt x="262983" y="191445"/>
                    <a:pt x="267046" y="194396"/>
                  </a:cubicBezTo>
                  <a:cubicBezTo>
                    <a:pt x="271109" y="197346"/>
                    <a:pt x="276429" y="198845"/>
                    <a:pt x="282959" y="198845"/>
                  </a:cubicBezTo>
                  <a:cubicBezTo>
                    <a:pt x="284942" y="198845"/>
                    <a:pt x="287167" y="198700"/>
                    <a:pt x="289634" y="198459"/>
                  </a:cubicBezTo>
                  <a:cubicBezTo>
                    <a:pt x="292101" y="198217"/>
                    <a:pt x="295100" y="197781"/>
                    <a:pt x="298728" y="197249"/>
                  </a:cubicBezTo>
                  <a:lnTo>
                    <a:pt x="298728" y="167599"/>
                  </a:lnTo>
                  <a:cubicBezTo>
                    <a:pt x="295632" y="167260"/>
                    <a:pt x="293407" y="166245"/>
                    <a:pt x="292053" y="164649"/>
                  </a:cubicBezTo>
                  <a:cubicBezTo>
                    <a:pt x="290698" y="163052"/>
                    <a:pt x="290021" y="160344"/>
                    <a:pt x="290021" y="156571"/>
                  </a:cubicBezTo>
                  <a:lnTo>
                    <a:pt x="290021" y="56060"/>
                  </a:lnTo>
                  <a:lnTo>
                    <a:pt x="253551" y="56060"/>
                  </a:lnTo>
                  <a:lnTo>
                    <a:pt x="253551" y="143656"/>
                  </a:lnTo>
                  <a:cubicBezTo>
                    <a:pt x="250842" y="149364"/>
                    <a:pt x="247505" y="154056"/>
                    <a:pt x="243635" y="157780"/>
                  </a:cubicBezTo>
                  <a:cubicBezTo>
                    <a:pt x="239717" y="161505"/>
                    <a:pt x="235461" y="164310"/>
                    <a:pt x="230866" y="166196"/>
                  </a:cubicBezTo>
                  <a:cubicBezTo>
                    <a:pt x="226222" y="168083"/>
                    <a:pt x="221579" y="169002"/>
                    <a:pt x="216839" y="169002"/>
                  </a:cubicBezTo>
                  <a:cubicBezTo>
                    <a:pt x="209051" y="169002"/>
                    <a:pt x="203150" y="166293"/>
                    <a:pt x="199136" y="160827"/>
                  </a:cubicBezTo>
                  <a:cubicBezTo>
                    <a:pt x="195169" y="155362"/>
                    <a:pt x="193138" y="147236"/>
                    <a:pt x="193138" y="136498"/>
                  </a:cubicBezTo>
                  <a:lnTo>
                    <a:pt x="193138" y="56060"/>
                  </a:lnTo>
                  <a:lnTo>
                    <a:pt x="156667" y="56060"/>
                  </a:lnTo>
                  <a:lnTo>
                    <a:pt x="156667" y="144479"/>
                  </a:lnTo>
                  <a:cubicBezTo>
                    <a:pt x="156667" y="162617"/>
                    <a:pt x="160489" y="176402"/>
                    <a:pt x="168083" y="185834"/>
                  </a:cubicBezTo>
                  <a:moveTo>
                    <a:pt x="136014" y="197249"/>
                  </a:moveTo>
                  <a:lnTo>
                    <a:pt x="136014" y="164310"/>
                  </a:lnTo>
                  <a:lnTo>
                    <a:pt x="37534" y="164310"/>
                  </a:lnTo>
                  <a:lnTo>
                    <a:pt x="37534" y="4063"/>
                  </a:lnTo>
                  <a:lnTo>
                    <a:pt x="0" y="4063"/>
                  </a:lnTo>
                  <a:lnTo>
                    <a:pt x="0" y="197249"/>
                  </a:lnTo>
                  <a:lnTo>
                    <a:pt x="136014" y="197249"/>
                  </a:lnTo>
                  <a:close/>
                </a:path>
              </a:pathLst>
            </a:custGeom>
            <a:solidFill>
              <a:schemeClr val="accent1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22F70C80-1F9C-C9FB-480A-836886E81830}"/>
                </a:ext>
              </a:extLst>
            </p:cNvPr>
            <p:cNvSpPr/>
            <p:nvPr/>
          </p:nvSpPr>
          <p:spPr>
            <a:xfrm>
              <a:off x="761533" y="6252964"/>
              <a:ext cx="241119" cy="241168"/>
            </a:xfrm>
            <a:custGeom>
              <a:avLst/>
              <a:gdLst>
                <a:gd name="connsiteX0" fmla="*/ 0 w 241119"/>
                <a:gd name="connsiteY0" fmla="*/ 119714 h 241168"/>
                <a:gd name="connsiteX1" fmla="*/ 119714 w 241119"/>
                <a:gd name="connsiteY1" fmla="*/ 0 h 241168"/>
                <a:gd name="connsiteX2" fmla="*/ 241120 w 241119"/>
                <a:gd name="connsiteY2" fmla="*/ 0 h 241168"/>
                <a:gd name="connsiteX3" fmla="*/ 241120 w 241119"/>
                <a:gd name="connsiteY3" fmla="*/ 121455 h 241168"/>
                <a:gd name="connsiteX4" fmla="*/ 121406 w 241119"/>
                <a:gd name="connsiteY4" fmla="*/ 241168 h 241168"/>
                <a:gd name="connsiteX5" fmla="*/ 119714 w 241119"/>
                <a:gd name="connsiteY5" fmla="*/ 241168 h 241168"/>
                <a:gd name="connsiteX6" fmla="*/ 0 w 241119"/>
                <a:gd name="connsiteY6" fmla="*/ 121455 h 241168"/>
                <a:gd name="connsiteX7" fmla="*/ 0 w 241119"/>
                <a:gd name="connsiteY7" fmla="*/ 119714 h 24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19" h="241168">
                  <a:moveTo>
                    <a:pt x="0" y="119714"/>
                  </a:moveTo>
                  <a:cubicBezTo>
                    <a:pt x="0" y="53593"/>
                    <a:pt x="53593" y="0"/>
                    <a:pt x="119714" y="0"/>
                  </a:cubicBezTo>
                  <a:lnTo>
                    <a:pt x="241120" y="0"/>
                  </a:lnTo>
                  <a:lnTo>
                    <a:pt x="241120" y="121455"/>
                  </a:lnTo>
                  <a:cubicBezTo>
                    <a:pt x="241120" y="187575"/>
                    <a:pt x="187527" y="241168"/>
                    <a:pt x="121406" y="241168"/>
                  </a:cubicBezTo>
                  <a:lnTo>
                    <a:pt x="119714" y="241168"/>
                  </a:lnTo>
                  <a:cubicBezTo>
                    <a:pt x="53593" y="241168"/>
                    <a:pt x="0" y="187575"/>
                    <a:pt x="0" y="121455"/>
                  </a:cubicBezTo>
                  <a:lnTo>
                    <a:pt x="0" y="119714"/>
                  </a:lnTo>
                  <a:close/>
                </a:path>
              </a:pathLst>
            </a:custGeom>
            <a:solidFill>
              <a:schemeClr val="accent1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C449772-5379-ADC8-398D-800E04D9CE18}"/>
                </a:ext>
              </a:extLst>
            </p:cNvPr>
            <p:cNvSpPr/>
            <p:nvPr/>
          </p:nvSpPr>
          <p:spPr>
            <a:xfrm>
              <a:off x="502517" y="5994673"/>
              <a:ext cx="241168" cy="241120"/>
            </a:xfrm>
            <a:custGeom>
              <a:avLst/>
              <a:gdLst>
                <a:gd name="connsiteX0" fmla="*/ 119713 w 241168"/>
                <a:gd name="connsiteY0" fmla="*/ 0 h 241120"/>
                <a:gd name="connsiteX1" fmla="*/ 0 w 241168"/>
                <a:gd name="connsiteY1" fmla="*/ 119714 h 241120"/>
                <a:gd name="connsiteX2" fmla="*/ 0 w 241168"/>
                <a:gd name="connsiteY2" fmla="*/ 241120 h 241120"/>
                <a:gd name="connsiteX3" fmla="*/ 121455 w 241168"/>
                <a:gd name="connsiteY3" fmla="*/ 241120 h 241120"/>
                <a:gd name="connsiteX4" fmla="*/ 241168 w 241168"/>
                <a:gd name="connsiteY4" fmla="*/ 121407 h 241120"/>
                <a:gd name="connsiteX5" fmla="*/ 241168 w 241168"/>
                <a:gd name="connsiteY5" fmla="*/ 119665 h 241120"/>
                <a:gd name="connsiteX6" fmla="*/ 121455 w 241168"/>
                <a:gd name="connsiteY6" fmla="*/ 0 h 241120"/>
                <a:gd name="connsiteX7" fmla="*/ 119713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19713" y="0"/>
                  </a:moveTo>
                  <a:cubicBezTo>
                    <a:pt x="53593" y="0"/>
                    <a:pt x="0" y="53593"/>
                    <a:pt x="0" y="119714"/>
                  </a:cubicBezTo>
                  <a:lnTo>
                    <a:pt x="0" y="241120"/>
                  </a:lnTo>
                  <a:lnTo>
                    <a:pt x="121455" y="241120"/>
                  </a:lnTo>
                  <a:cubicBezTo>
                    <a:pt x="187575" y="241120"/>
                    <a:pt x="241168" y="187527"/>
                    <a:pt x="241168" y="121407"/>
                  </a:cubicBezTo>
                  <a:lnTo>
                    <a:pt x="241168" y="119665"/>
                  </a:lnTo>
                  <a:cubicBezTo>
                    <a:pt x="241168" y="53593"/>
                    <a:pt x="187527" y="0"/>
                    <a:pt x="121455" y="0"/>
                  </a:cubicBezTo>
                  <a:lnTo>
                    <a:pt x="119713" y="0"/>
                  </a:lnTo>
                  <a:close/>
                </a:path>
              </a:pathLst>
            </a:custGeom>
            <a:solidFill>
              <a:schemeClr val="tx2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91A8C81B-D4DF-D676-BDC7-FA64486B26AA}"/>
                </a:ext>
              </a:extLst>
            </p:cNvPr>
            <p:cNvSpPr/>
            <p:nvPr/>
          </p:nvSpPr>
          <p:spPr>
            <a:xfrm>
              <a:off x="502517" y="6252964"/>
              <a:ext cx="241168" cy="241120"/>
            </a:xfrm>
            <a:custGeom>
              <a:avLst/>
              <a:gdLst>
                <a:gd name="connsiteX0" fmla="*/ 121455 w 241168"/>
                <a:gd name="connsiteY0" fmla="*/ 0 h 241120"/>
                <a:gd name="connsiteX1" fmla="*/ 241168 w 241168"/>
                <a:gd name="connsiteY1" fmla="*/ 119714 h 241120"/>
                <a:gd name="connsiteX2" fmla="*/ 241168 w 241168"/>
                <a:gd name="connsiteY2" fmla="*/ 121407 h 241120"/>
                <a:gd name="connsiteX3" fmla="*/ 121455 w 241168"/>
                <a:gd name="connsiteY3" fmla="*/ 241120 h 241120"/>
                <a:gd name="connsiteX4" fmla="*/ 119713 w 241168"/>
                <a:gd name="connsiteY4" fmla="*/ 241120 h 241120"/>
                <a:gd name="connsiteX5" fmla="*/ 0 w 241168"/>
                <a:gd name="connsiteY5" fmla="*/ 121407 h 241120"/>
                <a:gd name="connsiteX6" fmla="*/ 0 w 241168"/>
                <a:gd name="connsiteY6" fmla="*/ 119714 h 241120"/>
                <a:gd name="connsiteX7" fmla="*/ 119713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21455" y="0"/>
                  </a:moveTo>
                  <a:cubicBezTo>
                    <a:pt x="187571" y="0"/>
                    <a:pt x="241168" y="53598"/>
                    <a:pt x="241168" y="119714"/>
                  </a:cubicBezTo>
                  <a:lnTo>
                    <a:pt x="241168" y="121407"/>
                  </a:lnTo>
                  <a:cubicBezTo>
                    <a:pt x="241168" y="187522"/>
                    <a:pt x="187571" y="241120"/>
                    <a:pt x="121455" y="241120"/>
                  </a:cubicBezTo>
                  <a:lnTo>
                    <a:pt x="119713" y="241120"/>
                  </a:lnTo>
                  <a:cubicBezTo>
                    <a:pt x="53598" y="241120"/>
                    <a:pt x="0" y="187522"/>
                    <a:pt x="0" y="121407"/>
                  </a:cubicBezTo>
                  <a:lnTo>
                    <a:pt x="0" y="119714"/>
                  </a:lnTo>
                  <a:cubicBezTo>
                    <a:pt x="0" y="53598"/>
                    <a:pt x="53598" y="0"/>
                    <a:pt x="119713" y="0"/>
                  </a:cubicBezTo>
                  <a:close/>
                </a:path>
              </a:pathLst>
            </a:custGeom>
            <a:solidFill>
              <a:schemeClr val="accent3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78E15EE-110C-0538-FEF0-8B542B437C0D}"/>
                </a:ext>
              </a:extLst>
            </p:cNvPr>
            <p:cNvSpPr/>
            <p:nvPr/>
          </p:nvSpPr>
          <p:spPr>
            <a:xfrm>
              <a:off x="761533" y="5994673"/>
              <a:ext cx="241168" cy="241120"/>
            </a:xfrm>
            <a:custGeom>
              <a:avLst/>
              <a:gdLst>
                <a:gd name="connsiteX0" fmla="*/ 121455 w 241168"/>
                <a:gd name="connsiteY0" fmla="*/ 0 h 241120"/>
                <a:gd name="connsiteX1" fmla="*/ 241168 w 241168"/>
                <a:gd name="connsiteY1" fmla="*/ 119714 h 241120"/>
                <a:gd name="connsiteX2" fmla="*/ 241168 w 241168"/>
                <a:gd name="connsiteY2" fmla="*/ 121407 h 241120"/>
                <a:gd name="connsiteX3" fmla="*/ 121455 w 241168"/>
                <a:gd name="connsiteY3" fmla="*/ 241120 h 241120"/>
                <a:gd name="connsiteX4" fmla="*/ 119714 w 241168"/>
                <a:gd name="connsiteY4" fmla="*/ 241120 h 241120"/>
                <a:gd name="connsiteX5" fmla="*/ 0 w 241168"/>
                <a:gd name="connsiteY5" fmla="*/ 121407 h 241120"/>
                <a:gd name="connsiteX6" fmla="*/ 0 w 241168"/>
                <a:gd name="connsiteY6" fmla="*/ 119714 h 241120"/>
                <a:gd name="connsiteX7" fmla="*/ 119714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21455" y="0"/>
                  </a:moveTo>
                  <a:cubicBezTo>
                    <a:pt x="187571" y="0"/>
                    <a:pt x="241168" y="53598"/>
                    <a:pt x="241168" y="119714"/>
                  </a:cubicBezTo>
                  <a:lnTo>
                    <a:pt x="241168" y="121407"/>
                  </a:lnTo>
                  <a:cubicBezTo>
                    <a:pt x="241168" y="187522"/>
                    <a:pt x="187571" y="241120"/>
                    <a:pt x="121455" y="241120"/>
                  </a:cubicBezTo>
                  <a:lnTo>
                    <a:pt x="119714" y="241120"/>
                  </a:lnTo>
                  <a:cubicBezTo>
                    <a:pt x="53598" y="241120"/>
                    <a:pt x="0" y="187523"/>
                    <a:pt x="0" y="121407"/>
                  </a:cubicBezTo>
                  <a:lnTo>
                    <a:pt x="0" y="119714"/>
                  </a:lnTo>
                  <a:cubicBezTo>
                    <a:pt x="0" y="53598"/>
                    <a:pt x="53598" y="0"/>
                    <a:pt x="119714" y="0"/>
                  </a:cubicBezTo>
                  <a:close/>
                </a:path>
              </a:pathLst>
            </a:custGeom>
            <a:solidFill>
              <a:schemeClr val="accent2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1B017C62-8F8C-4ECD-EEF2-6617125234E7}"/>
              </a:ext>
            </a:extLst>
          </p:cNvPr>
          <p:cNvSpPr/>
          <p:nvPr/>
        </p:nvSpPr>
        <p:spPr>
          <a:xfrm>
            <a:off x="502517" y="5994673"/>
            <a:ext cx="2655995" cy="499459"/>
          </a:xfrm>
          <a:custGeom>
            <a:avLst/>
            <a:gdLst>
              <a:gd name="connsiteX0" fmla="*/ 0 w 2655995"/>
              <a:gd name="connsiteY0" fmla="*/ 0 h 499459"/>
              <a:gd name="connsiteX1" fmla="*/ 2655995 w 2655995"/>
              <a:gd name="connsiteY1" fmla="*/ 0 h 499459"/>
              <a:gd name="connsiteX2" fmla="*/ 2655995 w 2655995"/>
              <a:gd name="connsiteY2" fmla="*/ 499460 h 499459"/>
              <a:gd name="connsiteX3" fmla="*/ 0 w 2655995"/>
              <a:gd name="connsiteY3" fmla="*/ 499460 h 49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5995" h="499459">
                <a:moveTo>
                  <a:pt x="0" y="0"/>
                </a:moveTo>
                <a:lnTo>
                  <a:pt x="2655995" y="0"/>
                </a:lnTo>
                <a:lnTo>
                  <a:pt x="2655995" y="499460"/>
                </a:lnTo>
                <a:lnTo>
                  <a:pt x="0" y="499460"/>
                </a:lnTo>
                <a:close/>
              </a:path>
            </a:pathLst>
          </a:custGeom>
          <a:noFill/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A2151-4112-CA51-F930-9A906EB0B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28048" y="6190893"/>
            <a:ext cx="1122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DBE7A2-2527-4693-B986-F5F007888342}" type="datetimeFigureOut">
              <a:rPr lang="en-GB" smtClean="0"/>
              <a:pPr/>
              <a:t>15/08/2025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D2F44A-5A97-911D-F779-259EA3643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746" y="6190893"/>
            <a:ext cx="19441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856D75-0675-BD54-D929-5ECA3DE1B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6049" y="6190893"/>
            <a:ext cx="964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96A70F-E199-4E62-8D7B-8A236FE9B3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7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9" r:id="rId4"/>
    <p:sldLayoutId id="2147483674" r:id="rId5"/>
    <p:sldLayoutId id="2147483687" r:id="rId6"/>
    <p:sldLayoutId id="2147483650" r:id="rId7"/>
    <p:sldLayoutId id="2147483676" r:id="rId8"/>
    <p:sldLayoutId id="2147483682" r:id="rId9"/>
    <p:sldLayoutId id="2147483683" r:id="rId10"/>
    <p:sldLayoutId id="2147483652" r:id="rId11"/>
    <p:sldLayoutId id="2147483651" r:id="rId12"/>
    <p:sldLayoutId id="2147483686" r:id="rId13"/>
    <p:sldLayoutId id="2147483685" r:id="rId14"/>
    <p:sldLayoutId id="2147483664" r:id="rId15"/>
    <p:sldLayoutId id="2147483653" r:id="rId16"/>
    <p:sldLayoutId id="2147483655" r:id="rId17"/>
    <p:sldLayoutId id="2147483654" r:id="rId18"/>
    <p:sldLayoutId id="2147483684" r:id="rId19"/>
    <p:sldLayoutId id="2147483673" r:id="rId20"/>
    <p:sldLayoutId id="2147483680" r:id="rId21"/>
    <p:sldLayoutId id="2147483665" r:id="rId22"/>
    <p:sldLayoutId id="2147483677" r:id="rId23"/>
    <p:sldLayoutId id="2147483658" r:id="rId24"/>
    <p:sldLayoutId id="2147483659" r:id="rId25"/>
    <p:sldLayoutId id="2147483656" r:id="rId26"/>
    <p:sldLayoutId id="2147483657" r:id="rId27"/>
    <p:sldLayoutId id="2147483688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3AD0CE-ABBE-ED92-76B7-739A9DADA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/>
              <a:t>Lupa</a:t>
            </a:r>
            <a:r>
              <a:rPr lang="en-GB"/>
              <a:t>-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valvontavirasto</a:t>
            </a:r>
            <a:endParaRPr lang="en-GB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E47BEB9-A6A7-AF08-516B-0C54B1BB9E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en-GB" dirty="0" err="1"/>
              <a:t>Yleisesittelydiat</a:t>
            </a:r>
            <a:r>
              <a:rPr lang="en-GB" dirty="0"/>
              <a:t> 03/2025</a:t>
            </a:r>
          </a:p>
          <a:p>
            <a:r>
              <a:rPr lang="en-GB" dirty="0" err="1"/>
              <a:t>Päivitetty</a:t>
            </a:r>
            <a:r>
              <a:rPr lang="en-GB" dirty="0"/>
              <a:t> 08/2025 </a:t>
            </a:r>
            <a:r>
              <a:rPr lang="en-GB" dirty="0" err="1"/>
              <a:t>dia</a:t>
            </a:r>
            <a:r>
              <a:rPr lang="en-GB" dirty="0"/>
              <a:t> </a:t>
            </a:r>
            <a:r>
              <a:rPr lang="en-GB" dirty="0" err="1"/>
              <a:t>nro</a:t>
            </a:r>
            <a:r>
              <a:rPr lang="en-GB" dirty="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19751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161EB3EF-3085-2A8F-5A4B-297FCC897448}"/>
              </a:ext>
            </a:extLst>
          </p:cNvPr>
          <p:cNvSpPr/>
          <p:nvPr/>
        </p:nvSpPr>
        <p:spPr>
          <a:xfrm rot="5400000">
            <a:off x="498096" y="483449"/>
            <a:ext cx="3805067" cy="3804309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b="1"/>
          </a:p>
        </p:txBody>
      </p:sp>
      <p:sp>
        <p:nvSpPr>
          <p:cNvPr id="5" name="Tekstiruutu 4"/>
          <p:cNvSpPr txBox="1"/>
          <p:nvPr/>
        </p:nvSpPr>
        <p:spPr>
          <a:xfrm>
            <a:off x="1188720" y="1794705"/>
            <a:ext cx="2672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/>
              <a:t>Organisaatio ja toiminnan periaatteet</a:t>
            </a:r>
          </a:p>
        </p:txBody>
      </p:sp>
    </p:spTree>
    <p:extLst>
      <p:ext uri="{BB962C8B-B14F-4D97-AF65-F5344CB8AC3E}">
        <p14:creationId xmlns:p14="http://schemas.microsoft.com/office/powerpoint/2010/main" val="22030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6CAC8-0973-0D24-4B6C-DB879E476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g object 17">
            <a:extLst>
              <a:ext uri="{FF2B5EF4-FFF2-40B4-BE49-F238E27FC236}">
                <a16:creationId xmlns:a16="http://schemas.microsoft.com/office/drawing/2014/main" id="{FE0503AC-8673-29AD-93C1-F689FA0E40B4}"/>
              </a:ext>
            </a:extLst>
          </p:cNvPr>
          <p:cNvSpPr/>
          <p:nvPr/>
        </p:nvSpPr>
        <p:spPr>
          <a:xfrm>
            <a:off x="1854408" y="3211789"/>
            <a:ext cx="9405299" cy="231260"/>
          </a:xfrm>
          <a:custGeom>
            <a:avLst/>
            <a:gdLst/>
            <a:ahLst/>
            <a:cxnLst/>
            <a:rect l="l" t="t" r="r" b="b"/>
            <a:pathLst>
              <a:path w="16822420" h="403860">
                <a:moveTo>
                  <a:pt x="16620080" y="0"/>
                </a:moveTo>
                <a:lnTo>
                  <a:pt x="201847" y="0"/>
                </a:lnTo>
                <a:lnTo>
                  <a:pt x="155566" y="5331"/>
                </a:lnTo>
                <a:lnTo>
                  <a:pt x="113081" y="20516"/>
                </a:lnTo>
                <a:lnTo>
                  <a:pt x="75603" y="44344"/>
                </a:lnTo>
                <a:lnTo>
                  <a:pt x="44344" y="75603"/>
                </a:lnTo>
                <a:lnTo>
                  <a:pt x="20516" y="113081"/>
                </a:lnTo>
                <a:lnTo>
                  <a:pt x="5331" y="155566"/>
                </a:lnTo>
                <a:lnTo>
                  <a:pt x="0" y="201847"/>
                </a:lnTo>
                <a:lnTo>
                  <a:pt x="5331" y="248130"/>
                </a:lnTo>
                <a:lnTo>
                  <a:pt x="20516" y="290617"/>
                </a:lnTo>
                <a:lnTo>
                  <a:pt x="44344" y="328095"/>
                </a:lnTo>
                <a:lnTo>
                  <a:pt x="75603" y="359352"/>
                </a:lnTo>
                <a:lnTo>
                  <a:pt x="113081" y="383179"/>
                </a:lnTo>
                <a:lnTo>
                  <a:pt x="155566" y="398363"/>
                </a:lnTo>
                <a:lnTo>
                  <a:pt x="201847" y="403694"/>
                </a:lnTo>
                <a:lnTo>
                  <a:pt x="16620080" y="403694"/>
                </a:lnTo>
                <a:lnTo>
                  <a:pt x="16666360" y="398363"/>
                </a:lnTo>
                <a:lnTo>
                  <a:pt x="16708845" y="383179"/>
                </a:lnTo>
                <a:lnTo>
                  <a:pt x="16746323" y="359352"/>
                </a:lnTo>
                <a:lnTo>
                  <a:pt x="16777582" y="328095"/>
                </a:lnTo>
                <a:lnTo>
                  <a:pt x="16801410" y="290617"/>
                </a:lnTo>
                <a:lnTo>
                  <a:pt x="16816596" y="248130"/>
                </a:lnTo>
                <a:lnTo>
                  <a:pt x="16821927" y="201847"/>
                </a:lnTo>
                <a:lnTo>
                  <a:pt x="16816596" y="155566"/>
                </a:lnTo>
                <a:lnTo>
                  <a:pt x="16801410" y="113081"/>
                </a:lnTo>
                <a:lnTo>
                  <a:pt x="16777582" y="75603"/>
                </a:lnTo>
                <a:lnTo>
                  <a:pt x="16746323" y="44344"/>
                </a:lnTo>
                <a:lnTo>
                  <a:pt x="16708845" y="20516"/>
                </a:lnTo>
                <a:lnTo>
                  <a:pt x="16666360" y="5331"/>
                </a:lnTo>
                <a:lnTo>
                  <a:pt x="1662008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" name="bg object 18">
            <a:extLst>
              <a:ext uri="{FF2B5EF4-FFF2-40B4-BE49-F238E27FC236}">
                <a16:creationId xmlns:a16="http://schemas.microsoft.com/office/drawing/2014/main" id="{024A43AF-F2E7-DA75-08D0-A7A828E5643D}"/>
              </a:ext>
            </a:extLst>
          </p:cNvPr>
          <p:cNvSpPr/>
          <p:nvPr/>
        </p:nvSpPr>
        <p:spPr>
          <a:xfrm>
            <a:off x="1058576" y="3499422"/>
            <a:ext cx="10201131" cy="244901"/>
          </a:xfrm>
          <a:custGeom>
            <a:avLst/>
            <a:gdLst/>
            <a:ahLst/>
            <a:cxnLst/>
            <a:rect l="l" t="t" r="r" b="b"/>
            <a:pathLst>
              <a:path w="16822420" h="403859">
                <a:moveTo>
                  <a:pt x="16620080" y="0"/>
                </a:moveTo>
                <a:lnTo>
                  <a:pt x="201847" y="0"/>
                </a:lnTo>
                <a:lnTo>
                  <a:pt x="155566" y="5331"/>
                </a:lnTo>
                <a:lnTo>
                  <a:pt x="113081" y="20516"/>
                </a:lnTo>
                <a:lnTo>
                  <a:pt x="75603" y="44344"/>
                </a:lnTo>
                <a:lnTo>
                  <a:pt x="44344" y="75603"/>
                </a:lnTo>
                <a:lnTo>
                  <a:pt x="20516" y="113081"/>
                </a:lnTo>
                <a:lnTo>
                  <a:pt x="5331" y="155566"/>
                </a:lnTo>
                <a:lnTo>
                  <a:pt x="0" y="201847"/>
                </a:lnTo>
                <a:lnTo>
                  <a:pt x="5331" y="248130"/>
                </a:lnTo>
                <a:lnTo>
                  <a:pt x="20516" y="290617"/>
                </a:lnTo>
                <a:lnTo>
                  <a:pt x="44344" y="328095"/>
                </a:lnTo>
                <a:lnTo>
                  <a:pt x="75603" y="359352"/>
                </a:lnTo>
                <a:lnTo>
                  <a:pt x="113081" y="383179"/>
                </a:lnTo>
                <a:lnTo>
                  <a:pt x="155566" y="398363"/>
                </a:lnTo>
                <a:lnTo>
                  <a:pt x="201847" y="403694"/>
                </a:lnTo>
                <a:lnTo>
                  <a:pt x="16620080" y="403694"/>
                </a:lnTo>
                <a:lnTo>
                  <a:pt x="16666360" y="398363"/>
                </a:lnTo>
                <a:lnTo>
                  <a:pt x="16708845" y="383179"/>
                </a:lnTo>
                <a:lnTo>
                  <a:pt x="16746323" y="359352"/>
                </a:lnTo>
                <a:lnTo>
                  <a:pt x="16777582" y="328095"/>
                </a:lnTo>
                <a:lnTo>
                  <a:pt x="16801410" y="290617"/>
                </a:lnTo>
                <a:lnTo>
                  <a:pt x="16816596" y="248130"/>
                </a:lnTo>
                <a:lnTo>
                  <a:pt x="16821927" y="201847"/>
                </a:lnTo>
                <a:lnTo>
                  <a:pt x="16816596" y="155566"/>
                </a:lnTo>
                <a:lnTo>
                  <a:pt x="16801410" y="113081"/>
                </a:lnTo>
                <a:lnTo>
                  <a:pt x="16777582" y="75603"/>
                </a:lnTo>
                <a:lnTo>
                  <a:pt x="16746323" y="44344"/>
                </a:lnTo>
                <a:lnTo>
                  <a:pt x="16708845" y="20516"/>
                </a:lnTo>
                <a:lnTo>
                  <a:pt x="16666360" y="5331"/>
                </a:lnTo>
                <a:lnTo>
                  <a:pt x="16620080" y="0"/>
                </a:lnTo>
                <a:close/>
              </a:path>
            </a:pathLst>
          </a:custGeom>
          <a:solidFill>
            <a:srgbClr val="92D1D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bg object 19">
            <a:extLst>
              <a:ext uri="{FF2B5EF4-FFF2-40B4-BE49-F238E27FC236}">
                <a16:creationId xmlns:a16="http://schemas.microsoft.com/office/drawing/2014/main" id="{1129FE81-4032-FE8C-4459-FB2854574C86}"/>
              </a:ext>
            </a:extLst>
          </p:cNvPr>
          <p:cNvSpPr/>
          <p:nvPr/>
        </p:nvSpPr>
        <p:spPr>
          <a:xfrm>
            <a:off x="1854408" y="2636527"/>
            <a:ext cx="9405293" cy="532544"/>
          </a:xfrm>
          <a:custGeom>
            <a:avLst/>
            <a:gdLst/>
            <a:ahLst/>
            <a:cxnLst/>
            <a:rect l="l" t="t" r="r" b="b"/>
            <a:pathLst>
              <a:path w="16822420" h="878204">
                <a:moveTo>
                  <a:pt x="16821938" y="676173"/>
                </a:moveTo>
                <a:lnTo>
                  <a:pt x="16816604" y="629894"/>
                </a:lnTo>
                <a:lnTo>
                  <a:pt x="16801414" y="587413"/>
                </a:lnTo>
                <a:lnTo>
                  <a:pt x="16777589" y="549935"/>
                </a:lnTo>
                <a:lnTo>
                  <a:pt x="16746322" y="518668"/>
                </a:lnTo>
                <a:lnTo>
                  <a:pt x="16708844" y="494842"/>
                </a:lnTo>
                <a:lnTo>
                  <a:pt x="16666363" y="479653"/>
                </a:lnTo>
                <a:lnTo>
                  <a:pt x="16620084" y="474332"/>
                </a:lnTo>
                <a:lnTo>
                  <a:pt x="201853" y="474332"/>
                </a:lnTo>
                <a:lnTo>
                  <a:pt x="155575" y="479653"/>
                </a:lnTo>
                <a:lnTo>
                  <a:pt x="113080" y="494842"/>
                </a:lnTo>
                <a:lnTo>
                  <a:pt x="75603" y="518668"/>
                </a:lnTo>
                <a:lnTo>
                  <a:pt x="44348" y="549935"/>
                </a:lnTo>
                <a:lnTo>
                  <a:pt x="20523" y="587413"/>
                </a:lnTo>
                <a:lnTo>
                  <a:pt x="5334" y="629894"/>
                </a:lnTo>
                <a:lnTo>
                  <a:pt x="0" y="676173"/>
                </a:lnTo>
                <a:lnTo>
                  <a:pt x="5334" y="722452"/>
                </a:lnTo>
                <a:lnTo>
                  <a:pt x="20523" y="764946"/>
                </a:lnTo>
                <a:lnTo>
                  <a:pt x="44348" y="802424"/>
                </a:lnTo>
                <a:lnTo>
                  <a:pt x="75603" y="833678"/>
                </a:lnTo>
                <a:lnTo>
                  <a:pt x="113080" y="857504"/>
                </a:lnTo>
                <a:lnTo>
                  <a:pt x="155575" y="872693"/>
                </a:lnTo>
                <a:lnTo>
                  <a:pt x="201853" y="878027"/>
                </a:lnTo>
                <a:lnTo>
                  <a:pt x="16620084" y="878027"/>
                </a:lnTo>
                <a:lnTo>
                  <a:pt x="16666363" y="872693"/>
                </a:lnTo>
                <a:lnTo>
                  <a:pt x="16708844" y="857504"/>
                </a:lnTo>
                <a:lnTo>
                  <a:pt x="16746322" y="833678"/>
                </a:lnTo>
                <a:lnTo>
                  <a:pt x="16777589" y="802424"/>
                </a:lnTo>
                <a:lnTo>
                  <a:pt x="16801414" y="764946"/>
                </a:lnTo>
                <a:lnTo>
                  <a:pt x="16816604" y="722452"/>
                </a:lnTo>
                <a:lnTo>
                  <a:pt x="16821938" y="676173"/>
                </a:lnTo>
                <a:close/>
              </a:path>
              <a:path w="16822420" h="878204">
                <a:moveTo>
                  <a:pt x="16821938" y="201841"/>
                </a:moveTo>
                <a:lnTo>
                  <a:pt x="16816604" y="155562"/>
                </a:lnTo>
                <a:lnTo>
                  <a:pt x="16801414" y="113080"/>
                </a:lnTo>
                <a:lnTo>
                  <a:pt x="16777589" y="75603"/>
                </a:lnTo>
                <a:lnTo>
                  <a:pt x="16746322" y="44348"/>
                </a:lnTo>
                <a:lnTo>
                  <a:pt x="16708844" y="20510"/>
                </a:lnTo>
                <a:lnTo>
                  <a:pt x="16666363" y="5334"/>
                </a:lnTo>
                <a:lnTo>
                  <a:pt x="16620084" y="0"/>
                </a:lnTo>
                <a:lnTo>
                  <a:pt x="201853" y="0"/>
                </a:lnTo>
                <a:lnTo>
                  <a:pt x="155575" y="5334"/>
                </a:lnTo>
                <a:lnTo>
                  <a:pt x="113080" y="20510"/>
                </a:lnTo>
                <a:lnTo>
                  <a:pt x="75603" y="44348"/>
                </a:lnTo>
                <a:lnTo>
                  <a:pt x="44348" y="75603"/>
                </a:lnTo>
                <a:lnTo>
                  <a:pt x="20523" y="113080"/>
                </a:lnTo>
                <a:lnTo>
                  <a:pt x="5334" y="155562"/>
                </a:lnTo>
                <a:lnTo>
                  <a:pt x="0" y="201841"/>
                </a:lnTo>
                <a:lnTo>
                  <a:pt x="5334" y="248132"/>
                </a:lnTo>
                <a:lnTo>
                  <a:pt x="20523" y="290614"/>
                </a:lnTo>
                <a:lnTo>
                  <a:pt x="44348" y="328091"/>
                </a:lnTo>
                <a:lnTo>
                  <a:pt x="75603" y="359346"/>
                </a:lnTo>
                <a:lnTo>
                  <a:pt x="113080" y="383171"/>
                </a:lnTo>
                <a:lnTo>
                  <a:pt x="155575" y="398360"/>
                </a:lnTo>
                <a:lnTo>
                  <a:pt x="201853" y="403694"/>
                </a:lnTo>
                <a:lnTo>
                  <a:pt x="16620084" y="403694"/>
                </a:lnTo>
                <a:lnTo>
                  <a:pt x="16666363" y="398360"/>
                </a:lnTo>
                <a:lnTo>
                  <a:pt x="16708844" y="383171"/>
                </a:lnTo>
                <a:lnTo>
                  <a:pt x="16746322" y="359346"/>
                </a:lnTo>
                <a:lnTo>
                  <a:pt x="16777589" y="328091"/>
                </a:lnTo>
                <a:lnTo>
                  <a:pt x="16801414" y="290614"/>
                </a:lnTo>
                <a:lnTo>
                  <a:pt x="16816604" y="248132"/>
                </a:lnTo>
                <a:lnTo>
                  <a:pt x="16821938" y="20184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94AEBC5-551A-CD1B-5C1E-D3B7CD6607DE}"/>
              </a:ext>
            </a:extLst>
          </p:cNvPr>
          <p:cNvSpPr txBox="1"/>
          <p:nvPr/>
        </p:nvSpPr>
        <p:spPr>
          <a:xfrm>
            <a:off x="1916713" y="2667453"/>
            <a:ext cx="1547386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lang="fi-FI" sz="1001" spc="-6" noProof="1">
                <a:solidFill>
                  <a:srgbClr val="00008E"/>
                </a:solidFill>
                <a:latin typeface="Aptos"/>
                <a:cs typeface="Aptos"/>
              </a:rPr>
              <a:t>Läpileikkaava toiminto*</a:t>
            </a:r>
            <a:endParaRPr lang="fi-FI" sz="1001" noProof="1">
              <a:latin typeface="Aptos"/>
              <a:cs typeface="Aptos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DC7A380C-F903-D05A-0970-AA052B486A32}"/>
              </a:ext>
            </a:extLst>
          </p:cNvPr>
          <p:cNvSpPr/>
          <p:nvPr/>
        </p:nvSpPr>
        <p:spPr>
          <a:xfrm>
            <a:off x="1170939" y="2111155"/>
            <a:ext cx="0" cy="1097705"/>
          </a:xfrm>
          <a:custGeom>
            <a:avLst/>
            <a:gdLst/>
            <a:ahLst/>
            <a:cxnLst/>
            <a:rect l="l" t="t" r="r" b="b"/>
            <a:pathLst>
              <a:path h="4600575">
                <a:moveTo>
                  <a:pt x="0" y="0"/>
                </a:moveTo>
                <a:lnTo>
                  <a:pt x="0" y="4600142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89DAAA1F-C0EA-4BCD-799E-9EE310E25F64}"/>
              </a:ext>
            </a:extLst>
          </p:cNvPr>
          <p:cNvSpPr txBox="1"/>
          <p:nvPr/>
        </p:nvSpPr>
        <p:spPr>
          <a:xfrm>
            <a:off x="1902533" y="3246804"/>
            <a:ext cx="1623919" cy="44366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1937">
              <a:spcBef>
                <a:spcPts val="58"/>
              </a:spcBef>
            </a:pPr>
            <a:r>
              <a:rPr lang="fi-FI" sz="1001" dirty="0">
                <a:latin typeface="Aptos"/>
                <a:cs typeface="Aptos"/>
              </a:rPr>
              <a:t> Läpileikkaava toiminto*</a:t>
            </a:r>
            <a:endParaRPr sz="1001" dirty="0">
              <a:latin typeface="Aptos"/>
              <a:cs typeface="Aptos"/>
            </a:endParaRPr>
          </a:p>
          <a:p>
            <a:pPr marL="7701">
              <a:spcBef>
                <a:spcPts val="970"/>
              </a:spcBef>
            </a:pPr>
            <a:r>
              <a:rPr lang="fi-FI" sz="1001" spc="-6" dirty="0">
                <a:solidFill>
                  <a:srgbClr val="00008E"/>
                </a:solidFill>
                <a:latin typeface="Aptos"/>
                <a:cs typeface="Aptos"/>
              </a:rPr>
              <a:t>Sisäiset palvelut</a:t>
            </a:r>
            <a:endParaRPr sz="1001" dirty="0">
              <a:latin typeface="Aptos"/>
              <a:cs typeface="Aptos"/>
            </a:endParaRPr>
          </a:p>
        </p:txBody>
      </p:sp>
      <p:grpSp>
        <p:nvGrpSpPr>
          <p:cNvPr id="64" name="Ryhmä 63"/>
          <p:cNvGrpSpPr/>
          <p:nvPr/>
        </p:nvGrpSpPr>
        <p:grpSpPr>
          <a:xfrm>
            <a:off x="510554" y="2517312"/>
            <a:ext cx="1320771" cy="1320771"/>
            <a:chOff x="510554" y="2555812"/>
            <a:chExt cx="1320771" cy="1320771"/>
          </a:xfrm>
        </p:grpSpPr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41ADB1BB-8843-8B48-DC10-F53A3F424899}"/>
                </a:ext>
              </a:extLst>
            </p:cNvPr>
            <p:cNvSpPr/>
            <p:nvPr/>
          </p:nvSpPr>
          <p:spPr>
            <a:xfrm>
              <a:off x="510554" y="2555812"/>
              <a:ext cx="1320771" cy="1320771"/>
            </a:xfrm>
            <a:custGeom>
              <a:avLst/>
              <a:gdLst/>
              <a:ahLst/>
              <a:cxnLst/>
              <a:rect l="l" t="t" r="r" b="b"/>
              <a:pathLst>
                <a:path w="2178050" h="2178050">
                  <a:moveTo>
                    <a:pt x="1088972" y="0"/>
                  </a:moveTo>
                  <a:lnTo>
                    <a:pt x="1040464" y="1061"/>
                  </a:lnTo>
                  <a:lnTo>
                    <a:pt x="992500" y="4214"/>
                  </a:lnTo>
                  <a:lnTo>
                    <a:pt x="945124" y="9416"/>
                  </a:lnTo>
                  <a:lnTo>
                    <a:pt x="898379" y="16622"/>
                  </a:lnTo>
                  <a:lnTo>
                    <a:pt x="852311" y="25787"/>
                  </a:lnTo>
                  <a:lnTo>
                    <a:pt x="806963" y="36868"/>
                  </a:lnTo>
                  <a:lnTo>
                    <a:pt x="762380" y="49821"/>
                  </a:lnTo>
                  <a:lnTo>
                    <a:pt x="718606" y="64600"/>
                  </a:lnTo>
                  <a:lnTo>
                    <a:pt x="675685" y="81162"/>
                  </a:lnTo>
                  <a:lnTo>
                    <a:pt x="633661" y="99462"/>
                  </a:lnTo>
                  <a:lnTo>
                    <a:pt x="592579" y="119457"/>
                  </a:lnTo>
                  <a:lnTo>
                    <a:pt x="552483" y="141101"/>
                  </a:lnTo>
                  <a:lnTo>
                    <a:pt x="513418" y="164352"/>
                  </a:lnTo>
                  <a:lnTo>
                    <a:pt x="475427" y="189163"/>
                  </a:lnTo>
                  <a:lnTo>
                    <a:pt x="438554" y="215492"/>
                  </a:lnTo>
                  <a:lnTo>
                    <a:pt x="402845" y="243293"/>
                  </a:lnTo>
                  <a:lnTo>
                    <a:pt x="368343" y="272523"/>
                  </a:lnTo>
                  <a:lnTo>
                    <a:pt x="335093" y="303138"/>
                  </a:lnTo>
                  <a:lnTo>
                    <a:pt x="303138" y="335093"/>
                  </a:lnTo>
                  <a:lnTo>
                    <a:pt x="272523" y="368343"/>
                  </a:lnTo>
                  <a:lnTo>
                    <a:pt x="243293" y="402845"/>
                  </a:lnTo>
                  <a:lnTo>
                    <a:pt x="215492" y="438554"/>
                  </a:lnTo>
                  <a:lnTo>
                    <a:pt x="189163" y="475427"/>
                  </a:lnTo>
                  <a:lnTo>
                    <a:pt x="164352" y="513418"/>
                  </a:lnTo>
                  <a:lnTo>
                    <a:pt x="141101" y="552483"/>
                  </a:lnTo>
                  <a:lnTo>
                    <a:pt x="119457" y="592579"/>
                  </a:lnTo>
                  <a:lnTo>
                    <a:pt x="99462" y="633661"/>
                  </a:lnTo>
                  <a:lnTo>
                    <a:pt x="81162" y="675685"/>
                  </a:lnTo>
                  <a:lnTo>
                    <a:pt x="64600" y="718606"/>
                  </a:lnTo>
                  <a:lnTo>
                    <a:pt x="49821" y="762380"/>
                  </a:lnTo>
                  <a:lnTo>
                    <a:pt x="36868" y="806963"/>
                  </a:lnTo>
                  <a:lnTo>
                    <a:pt x="25787" y="852311"/>
                  </a:lnTo>
                  <a:lnTo>
                    <a:pt x="16622" y="898379"/>
                  </a:lnTo>
                  <a:lnTo>
                    <a:pt x="9416" y="945124"/>
                  </a:lnTo>
                  <a:lnTo>
                    <a:pt x="4214" y="992500"/>
                  </a:lnTo>
                  <a:lnTo>
                    <a:pt x="1061" y="1040464"/>
                  </a:lnTo>
                  <a:lnTo>
                    <a:pt x="0" y="1088972"/>
                  </a:lnTo>
                  <a:lnTo>
                    <a:pt x="1061" y="1137479"/>
                  </a:lnTo>
                  <a:lnTo>
                    <a:pt x="4214" y="1185443"/>
                  </a:lnTo>
                  <a:lnTo>
                    <a:pt x="9416" y="1232819"/>
                  </a:lnTo>
                  <a:lnTo>
                    <a:pt x="16622" y="1279564"/>
                  </a:lnTo>
                  <a:lnTo>
                    <a:pt x="25787" y="1325632"/>
                  </a:lnTo>
                  <a:lnTo>
                    <a:pt x="36868" y="1370980"/>
                  </a:lnTo>
                  <a:lnTo>
                    <a:pt x="49821" y="1415563"/>
                  </a:lnTo>
                  <a:lnTo>
                    <a:pt x="64600" y="1459338"/>
                  </a:lnTo>
                  <a:lnTo>
                    <a:pt x="81162" y="1502259"/>
                  </a:lnTo>
                  <a:lnTo>
                    <a:pt x="99462" y="1544282"/>
                  </a:lnTo>
                  <a:lnTo>
                    <a:pt x="119457" y="1585364"/>
                  </a:lnTo>
                  <a:lnTo>
                    <a:pt x="141101" y="1625460"/>
                  </a:lnTo>
                  <a:lnTo>
                    <a:pt x="164352" y="1664526"/>
                  </a:lnTo>
                  <a:lnTo>
                    <a:pt x="189163" y="1702517"/>
                  </a:lnTo>
                  <a:lnTo>
                    <a:pt x="215492" y="1739389"/>
                  </a:lnTo>
                  <a:lnTo>
                    <a:pt x="243293" y="1775098"/>
                  </a:lnTo>
                  <a:lnTo>
                    <a:pt x="272523" y="1809600"/>
                  </a:lnTo>
                  <a:lnTo>
                    <a:pt x="303138" y="1842851"/>
                  </a:lnTo>
                  <a:lnTo>
                    <a:pt x="335093" y="1874805"/>
                  </a:lnTo>
                  <a:lnTo>
                    <a:pt x="368343" y="1905420"/>
                  </a:lnTo>
                  <a:lnTo>
                    <a:pt x="402845" y="1934650"/>
                  </a:lnTo>
                  <a:lnTo>
                    <a:pt x="438554" y="1962451"/>
                  </a:lnTo>
                  <a:lnTo>
                    <a:pt x="475427" y="1988780"/>
                  </a:lnTo>
                  <a:lnTo>
                    <a:pt x="513418" y="2013592"/>
                  </a:lnTo>
                  <a:lnTo>
                    <a:pt x="552483" y="2036842"/>
                  </a:lnTo>
                  <a:lnTo>
                    <a:pt x="592579" y="2058486"/>
                  </a:lnTo>
                  <a:lnTo>
                    <a:pt x="633661" y="2078481"/>
                  </a:lnTo>
                  <a:lnTo>
                    <a:pt x="675685" y="2096781"/>
                  </a:lnTo>
                  <a:lnTo>
                    <a:pt x="718606" y="2113343"/>
                  </a:lnTo>
                  <a:lnTo>
                    <a:pt x="762380" y="2128122"/>
                  </a:lnTo>
                  <a:lnTo>
                    <a:pt x="806963" y="2141075"/>
                  </a:lnTo>
                  <a:lnTo>
                    <a:pt x="852311" y="2152156"/>
                  </a:lnTo>
                  <a:lnTo>
                    <a:pt x="898379" y="2161321"/>
                  </a:lnTo>
                  <a:lnTo>
                    <a:pt x="945124" y="2168527"/>
                  </a:lnTo>
                  <a:lnTo>
                    <a:pt x="992500" y="2173729"/>
                  </a:lnTo>
                  <a:lnTo>
                    <a:pt x="1040464" y="2176883"/>
                  </a:lnTo>
                  <a:lnTo>
                    <a:pt x="1088972" y="2177944"/>
                  </a:lnTo>
                  <a:lnTo>
                    <a:pt x="1137479" y="2176883"/>
                  </a:lnTo>
                  <a:lnTo>
                    <a:pt x="1185443" y="2173729"/>
                  </a:lnTo>
                  <a:lnTo>
                    <a:pt x="1232819" y="2168527"/>
                  </a:lnTo>
                  <a:lnTo>
                    <a:pt x="1279564" y="2161321"/>
                  </a:lnTo>
                  <a:lnTo>
                    <a:pt x="1325632" y="2152156"/>
                  </a:lnTo>
                  <a:lnTo>
                    <a:pt x="1370980" y="2141075"/>
                  </a:lnTo>
                  <a:lnTo>
                    <a:pt x="1415563" y="2128122"/>
                  </a:lnTo>
                  <a:lnTo>
                    <a:pt x="1459338" y="2113343"/>
                  </a:lnTo>
                  <a:lnTo>
                    <a:pt x="1502259" y="2096781"/>
                  </a:lnTo>
                  <a:lnTo>
                    <a:pt x="1544282" y="2078481"/>
                  </a:lnTo>
                  <a:lnTo>
                    <a:pt x="1585364" y="2058486"/>
                  </a:lnTo>
                  <a:lnTo>
                    <a:pt x="1625460" y="2036842"/>
                  </a:lnTo>
                  <a:lnTo>
                    <a:pt x="1664526" y="2013592"/>
                  </a:lnTo>
                  <a:lnTo>
                    <a:pt x="1702517" y="1988780"/>
                  </a:lnTo>
                  <a:lnTo>
                    <a:pt x="1739389" y="1962451"/>
                  </a:lnTo>
                  <a:lnTo>
                    <a:pt x="1775098" y="1934650"/>
                  </a:lnTo>
                  <a:lnTo>
                    <a:pt x="1809600" y="1905420"/>
                  </a:lnTo>
                  <a:lnTo>
                    <a:pt x="1842851" y="1874805"/>
                  </a:lnTo>
                  <a:lnTo>
                    <a:pt x="1874805" y="1842851"/>
                  </a:lnTo>
                  <a:lnTo>
                    <a:pt x="1905420" y="1809600"/>
                  </a:lnTo>
                  <a:lnTo>
                    <a:pt x="1934650" y="1775098"/>
                  </a:lnTo>
                  <a:lnTo>
                    <a:pt x="1962451" y="1739389"/>
                  </a:lnTo>
                  <a:lnTo>
                    <a:pt x="1988780" y="1702517"/>
                  </a:lnTo>
                  <a:lnTo>
                    <a:pt x="2013592" y="1664526"/>
                  </a:lnTo>
                  <a:lnTo>
                    <a:pt x="2036842" y="1625460"/>
                  </a:lnTo>
                  <a:lnTo>
                    <a:pt x="2058486" y="1585364"/>
                  </a:lnTo>
                  <a:lnTo>
                    <a:pt x="2078481" y="1544282"/>
                  </a:lnTo>
                  <a:lnTo>
                    <a:pt x="2096781" y="1502259"/>
                  </a:lnTo>
                  <a:lnTo>
                    <a:pt x="2113343" y="1459338"/>
                  </a:lnTo>
                  <a:lnTo>
                    <a:pt x="2128122" y="1415563"/>
                  </a:lnTo>
                  <a:lnTo>
                    <a:pt x="2141075" y="1370980"/>
                  </a:lnTo>
                  <a:lnTo>
                    <a:pt x="2152156" y="1325632"/>
                  </a:lnTo>
                  <a:lnTo>
                    <a:pt x="2161321" y="1279564"/>
                  </a:lnTo>
                  <a:lnTo>
                    <a:pt x="2168527" y="1232819"/>
                  </a:lnTo>
                  <a:lnTo>
                    <a:pt x="2173729" y="1185443"/>
                  </a:lnTo>
                  <a:lnTo>
                    <a:pt x="2176883" y="1137479"/>
                  </a:lnTo>
                  <a:lnTo>
                    <a:pt x="2177944" y="1088972"/>
                  </a:lnTo>
                  <a:lnTo>
                    <a:pt x="2176883" y="1040464"/>
                  </a:lnTo>
                  <a:lnTo>
                    <a:pt x="2173729" y="992500"/>
                  </a:lnTo>
                  <a:lnTo>
                    <a:pt x="2168527" y="945124"/>
                  </a:lnTo>
                  <a:lnTo>
                    <a:pt x="2161321" y="898379"/>
                  </a:lnTo>
                  <a:lnTo>
                    <a:pt x="2152156" y="852311"/>
                  </a:lnTo>
                  <a:lnTo>
                    <a:pt x="2141075" y="806963"/>
                  </a:lnTo>
                  <a:lnTo>
                    <a:pt x="2128122" y="762380"/>
                  </a:lnTo>
                  <a:lnTo>
                    <a:pt x="2113343" y="718606"/>
                  </a:lnTo>
                  <a:lnTo>
                    <a:pt x="2096781" y="675685"/>
                  </a:lnTo>
                  <a:lnTo>
                    <a:pt x="2078481" y="633661"/>
                  </a:lnTo>
                  <a:lnTo>
                    <a:pt x="2058486" y="592579"/>
                  </a:lnTo>
                  <a:lnTo>
                    <a:pt x="2036842" y="552483"/>
                  </a:lnTo>
                  <a:lnTo>
                    <a:pt x="2013592" y="513418"/>
                  </a:lnTo>
                  <a:lnTo>
                    <a:pt x="1988780" y="475427"/>
                  </a:lnTo>
                  <a:lnTo>
                    <a:pt x="1962451" y="438554"/>
                  </a:lnTo>
                  <a:lnTo>
                    <a:pt x="1934650" y="402845"/>
                  </a:lnTo>
                  <a:lnTo>
                    <a:pt x="1905420" y="368343"/>
                  </a:lnTo>
                  <a:lnTo>
                    <a:pt x="1874805" y="335093"/>
                  </a:lnTo>
                  <a:lnTo>
                    <a:pt x="1842851" y="303138"/>
                  </a:lnTo>
                  <a:lnTo>
                    <a:pt x="1809600" y="272523"/>
                  </a:lnTo>
                  <a:lnTo>
                    <a:pt x="1775098" y="243293"/>
                  </a:lnTo>
                  <a:lnTo>
                    <a:pt x="1739389" y="215492"/>
                  </a:lnTo>
                  <a:lnTo>
                    <a:pt x="1702517" y="189163"/>
                  </a:lnTo>
                  <a:lnTo>
                    <a:pt x="1664526" y="164352"/>
                  </a:lnTo>
                  <a:lnTo>
                    <a:pt x="1625460" y="141101"/>
                  </a:lnTo>
                  <a:lnTo>
                    <a:pt x="1585364" y="119457"/>
                  </a:lnTo>
                  <a:lnTo>
                    <a:pt x="1544282" y="99462"/>
                  </a:lnTo>
                  <a:lnTo>
                    <a:pt x="1502259" y="81162"/>
                  </a:lnTo>
                  <a:lnTo>
                    <a:pt x="1459338" y="64600"/>
                  </a:lnTo>
                  <a:lnTo>
                    <a:pt x="1415563" y="49821"/>
                  </a:lnTo>
                  <a:lnTo>
                    <a:pt x="1370980" y="36868"/>
                  </a:lnTo>
                  <a:lnTo>
                    <a:pt x="1325632" y="25787"/>
                  </a:lnTo>
                  <a:lnTo>
                    <a:pt x="1279564" y="16622"/>
                  </a:lnTo>
                  <a:lnTo>
                    <a:pt x="1232819" y="9416"/>
                  </a:lnTo>
                  <a:lnTo>
                    <a:pt x="1185443" y="4214"/>
                  </a:lnTo>
                  <a:lnTo>
                    <a:pt x="1137479" y="1061"/>
                  </a:lnTo>
                  <a:lnTo>
                    <a:pt x="1088972" y="0"/>
                  </a:lnTo>
                  <a:close/>
                </a:path>
              </a:pathLst>
            </a:custGeom>
            <a:solidFill>
              <a:srgbClr val="92D1D6"/>
            </a:solidFill>
            <a:ln w="2222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9EA6BB88-2A70-1CEA-EEA5-1CCBAADF200C}"/>
                </a:ext>
              </a:extLst>
            </p:cNvPr>
            <p:cNvSpPr txBox="1"/>
            <p:nvPr/>
          </p:nvSpPr>
          <p:spPr>
            <a:xfrm>
              <a:off x="896581" y="3037000"/>
              <a:ext cx="548717" cy="370496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36966" marR="3081" indent="-29650">
                <a:lnSpc>
                  <a:spcPct val="101499"/>
                </a:lnSpc>
                <a:spcBef>
                  <a:spcPts val="55"/>
                </a:spcBef>
              </a:pPr>
              <a:r>
                <a:rPr sz="1182" b="1" spc="-6">
                  <a:solidFill>
                    <a:srgbClr val="00008E"/>
                  </a:solidFill>
                  <a:latin typeface="Aptos ExtraBold"/>
                  <a:cs typeface="Aptos ExtraBold"/>
                </a:rPr>
                <a:t>Yleinen osasto</a:t>
              </a:r>
              <a:endParaRPr sz="1182">
                <a:latin typeface="Aptos ExtraBold"/>
                <a:cs typeface="Aptos ExtraBold"/>
              </a:endParaRPr>
            </a:p>
          </p:txBody>
        </p:sp>
      </p:grpSp>
      <p:sp>
        <p:nvSpPr>
          <p:cNvPr id="59" name="Otsikko 57">
            <a:extLst>
              <a:ext uri="{FF2B5EF4-FFF2-40B4-BE49-F238E27FC236}">
                <a16:creationId xmlns:a16="http://schemas.microsoft.com/office/drawing/2014/main" id="{BA76E2E3-4C86-055C-303A-F725F18B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89" y="552250"/>
            <a:ext cx="10515600" cy="836544"/>
          </a:xfrm>
        </p:spPr>
        <p:txBody>
          <a:bodyPr anchor="t">
            <a:normAutofit/>
          </a:bodyPr>
          <a:lstStyle/>
          <a:p>
            <a:r>
              <a:rPr lang="fi-FI" sz="2400"/>
              <a:t>Lupa- ja valvontaviraston organisaatio</a:t>
            </a:r>
            <a:endParaRPr lang="en-GB" sz="2400"/>
          </a:p>
        </p:txBody>
      </p:sp>
      <p:sp>
        <p:nvSpPr>
          <p:cNvPr id="63" name="object 51">
            <a:extLst>
              <a:ext uri="{FF2B5EF4-FFF2-40B4-BE49-F238E27FC236}">
                <a16:creationId xmlns:a16="http://schemas.microsoft.com/office/drawing/2014/main" id="{F9B662AB-DBF3-BADB-0182-A92987526F4A}"/>
              </a:ext>
            </a:extLst>
          </p:cNvPr>
          <p:cNvSpPr txBox="1">
            <a:spLocks/>
          </p:cNvSpPr>
          <p:nvPr/>
        </p:nvSpPr>
        <p:spPr>
          <a:xfrm>
            <a:off x="7286802" y="6187250"/>
            <a:ext cx="448422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 kern="0"/>
            </a:defPPr>
            <a:lvl1pPr marL="0" algn="l" defTabSz="914400" rtl="0" eaLnBrk="1" latinLnBrk="0" hangingPunct="1">
              <a:defRPr sz="1450" b="0" i="0" kern="1200">
                <a:solidFill>
                  <a:srgbClr val="00008E"/>
                </a:solidFill>
                <a:latin typeface="Aptos"/>
                <a:ea typeface="+mn-ea"/>
                <a:cs typeface="Apto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spcBef>
                <a:spcPts val="40"/>
              </a:spcBef>
            </a:pPr>
            <a:r>
              <a:rPr lang="da-DK" sz="1000" b="1" dirty="0">
                <a:latin typeface="Aptos ExtraBold"/>
                <a:cs typeface="Aptos ExtraBold"/>
              </a:rPr>
              <a:t>**</a:t>
            </a:r>
            <a:r>
              <a:rPr lang="fi-FI" sz="1000" dirty="0"/>
              <a:t>Työsuojeluosasto vastaa itsenäisesti osaston asiakirjahallinnosta, käännöspalveluista ja viestinnästä. </a:t>
            </a:r>
            <a:endParaRPr lang="da-DK" sz="1000" spc="-15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A72FBE8-3316-9C6A-FC2F-9B72999251F4}"/>
              </a:ext>
            </a:extLst>
          </p:cNvPr>
          <p:cNvSpPr/>
          <p:nvPr/>
        </p:nvSpPr>
        <p:spPr>
          <a:xfrm>
            <a:off x="4025181" y="2123107"/>
            <a:ext cx="0" cy="1192738"/>
          </a:xfrm>
          <a:custGeom>
            <a:avLst/>
            <a:gdLst/>
            <a:ahLst/>
            <a:cxnLst/>
            <a:rect l="l" t="t" r="r" b="b"/>
            <a:pathLst>
              <a:path h="4794250">
                <a:moveTo>
                  <a:pt x="0" y="0"/>
                </a:moveTo>
                <a:lnTo>
                  <a:pt x="0" y="4793916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47" name="Ryhmä 46"/>
          <p:cNvGrpSpPr/>
          <p:nvPr/>
        </p:nvGrpSpPr>
        <p:grpSpPr>
          <a:xfrm>
            <a:off x="3371149" y="2517312"/>
            <a:ext cx="1308064" cy="1308065"/>
            <a:chOff x="3371149" y="2555812"/>
            <a:chExt cx="1308064" cy="1308065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818796A4-9973-7E74-A9C8-3ACE62CEE382}"/>
                </a:ext>
              </a:extLst>
            </p:cNvPr>
            <p:cNvSpPr/>
            <p:nvPr/>
          </p:nvSpPr>
          <p:spPr>
            <a:xfrm>
              <a:off x="3371149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5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CC1F2A7D-8606-46D9-B6BE-1480F5F41858}"/>
                </a:ext>
              </a:extLst>
            </p:cNvPr>
            <p:cNvSpPr txBox="1"/>
            <p:nvPr/>
          </p:nvSpPr>
          <p:spPr>
            <a:xfrm>
              <a:off x="3602380" y="2957415"/>
              <a:ext cx="845602" cy="554200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316" marR="3081" indent="-385" algn="ctr">
                <a:lnSpc>
                  <a:spcPct val="101499"/>
                </a:lnSpc>
                <a:spcBef>
                  <a:spcPts val="55"/>
                </a:spcBef>
              </a:pPr>
              <a:r>
                <a:rPr sz="1182" b="1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Sosiaali-</a:t>
              </a:r>
              <a:r>
                <a:rPr sz="1182" b="1" spc="18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 </a:t>
              </a:r>
              <a:r>
                <a:rPr sz="1182" b="1" spc="-15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ja </a:t>
              </a:r>
              <a:r>
                <a:rPr sz="1182" b="1" spc="-6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terveysalan osasto</a:t>
              </a:r>
              <a:endParaRPr sz="1182" b="1">
                <a:latin typeface="Aptos" panose="020B0004020202020204" pitchFamily="34" charset="0"/>
                <a:cs typeface="Aptos ExtraBold"/>
              </a:endParaRPr>
            </a:p>
          </p:txBody>
        </p:sp>
      </p:grpSp>
      <p:sp>
        <p:nvSpPr>
          <p:cNvPr id="44" name="object 44">
            <a:extLst>
              <a:ext uri="{FF2B5EF4-FFF2-40B4-BE49-F238E27FC236}">
                <a16:creationId xmlns:a16="http://schemas.microsoft.com/office/drawing/2014/main" id="{2465DF86-FC2B-04EC-905E-9DC630043EAC}"/>
              </a:ext>
            </a:extLst>
          </p:cNvPr>
          <p:cNvSpPr/>
          <p:nvPr/>
        </p:nvSpPr>
        <p:spPr>
          <a:xfrm>
            <a:off x="3371149" y="4050035"/>
            <a:ext cx="1308064" cy="1859987"/>
          </a:xfrm>
          <a:custGeom>
            <a:avLst/>
            <a:gdLst/>
            <a:ahLst/>
            <a:cxnLst/>
            <a:rect l="l" t="t" r="r" b="b"/>
            <a:pathLst>
              <a:path w="2157095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276C0CA8-A84D-01E7-1845-6A3D7D62A620}"/>
              </a:ext>
            </a:extLst>
          </p:cNvPr>
          <p:cNvSpPr txBox="1"/>
          <p:nvPr/>
        </p:nvSpPr>
        <p:spPr>
          <a:xfrm>
            <a:off x="3371149" y="4161250"/>
            <a:ext cx="1308063" cy="157409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n. 400 </a:t>
            </a:r>
            <a:r>
              <a:rPr lang="fi-FI" sz="1000" dirty="0" err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htv</a:t>
            </a:r>
            <a:endParaRPr lang="fi-FI" sz="1000" dirty="0">
              <a:solidFill>
                <a:srgbClr val="00008E"/>
              </a:solidFill>
              <a:latin typeface="Aptos" panose="020B0004020202020204" pitchFamily="34" charset="0"/>
              <a:cs typeface="Aptos ExtraBold"/>
            </a:endParaRPr>
          </a:p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 dirty="0">
                <a:latin typeface="Aptos" panose="020B0004020202020204" pitchFamily="34" charset="0"/>
                <a:cs typeface="Aptos ExtraBold"/>
              </a:rPr>
              <a:t>”Edistämme ja turvaamme perusoikeuksien toteutumista sosiaali- ja terveyden-</a:t>
            </a:r>
            <a:br>
              <a:rPr lang="fi-FI" sz="1000" dirty="0">
                <a:latin typeface="Aptos" panose="020B0004020202020204" pitchFamily="34" charset="0"/>
                <a:cs typeface="Aptos ExtraBold"/>
              </a:rPr>
            </a:br>
            <a:r>
              <a:rPr lang="fi-FI" sz="1000" dirty="0">
                <a:latin typeface="Aptos" panose="020B0004020202020204" pitchFamily="34" charset="0"/>
                <a:cs typeface="Aptos ExtraBold"/>
              </a:rPr>
              <a:t>huollossa sekä alkoholihallinnossa </a:t>
            </a:r>
            <a:br>
              <a:rPr lang="fi-FI" sz="1000" dirty="0">
                <a:latin typeface="Aptos" panose="020B0004020202020204" pitchFamily="34" charset="0"/>
                <a:cs typeface="Aptos ExtraBold"/>
              </a:rPr>
            </a:br>
            <a:r>
              <a:rPr lang="fi-FI" sz="1000" dirty="0">
                <a:latin typeface="Aptos" panose="020B0004020202020204" pitchFamily="34" charset="0"/>
                <a:cs typeface="Aptos ExtraBold"/>
              </a:rPr>
              <a:t>ja ympäristö-terveydessä”</a:t>
            </a:r>
            <a:endParaRPr sz="1000" dirty="0">
              <a:latin typeface="Aptos" panose="020B0004020202020204" pitchFamily="34" charset="0"/>
              <a:cs typeface="Aptos ExtraBold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EE14C33-8872-6F1F-11CC-ACEE2DF92132}"/>
              </a:ext>
            </a:extLst>
          </p:cNvPr>
          <p:cNvSpPr/>
          <p:nvPr/>
        </p:nvSpPr>
        <p:spPr>
          <a:xfrm>
            <a:off x="5457298" y="2123107"/>
            <a:ext cx="0" cy="890398"/>
          </a:xfrm>
          <a:custGeom>
            <a:avLst/>
            <a:gdLst/>
            <a:ahLst/>
            <a:cxnLst/>
            <a:rect l="l" t="t" r="r" b="b"/>
            <a:pathLst>
              <a:path h="5238115">
                <a:moveTo>
                  <a:pt x="0" y="0"/>
                </a:moveTo>
                <a:lnTo>
                  <a:pt x="0" y="5237735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51" name="Ryhmä 50"/>
          <p:cNvGrpSpPr/>
          <p:nvPr/>
        </p:nvGrpSpPr>
        <p:grpSpPr>
          <a:xfrm>
            <a:off x="4803266" y="2517312"/>
            <a:ext cx="1308064" cy="1308065"/>
            <a:chOff x="4803266" y="2555812"/>
            <a:chExt cx="1308064" cy="130806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BD301C67-4691-F46F-5BA6-A92283285E25}"/>
                </a:ext>
              </a:extLst>
            </p:cNvPr>
            <p:cNvSpPr/>
            <p:nvPr/>
          </p:nvSpPr>
          <p:spPr>
            <a:xfrm>
              <a:off x="4803266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5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982593A8-602D-7E50-933A-390274289495}"/>
                </a:ext>
              </a:extLst>
            </p:cNvPr>
            <p:cNvSpPr txBox="1"/>
            <p:nvPr/>
          </p:nvSpPr>
          <p:spPr>
            <a:xfrm>
              <a:off x="4981358" y="2744681"/>
              <a:ext cx="951880" cy="921608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316" marR="3081" indent="-770" algn="ctr">
                <a:lnSpc>
                  <a:spcPct val="101499"/>
                </a:lnSpc>
                <a:spcBef>
                  <a:spcPts val="55"/>
                </a:spcBef>
              </a:pPr>
              <a:r>
                <a:rPr sz="1182" b="1" spc="-6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Varhais- kasvatuksen, koulutuksen </a:t>
              </a:r>
              <a:r>
                <a:rPr sz="1182" b="1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ja</a:t>
              </a:r>
              <a:r>
                <a:rPr sz="1182" b="1" spc="9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 </a:t>
              </a:r>
              <a:r>
                <a:rPr sz="1182" b="1" spc="-6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kulttuurin osasto</a:t>
              </a:r>
              <a:endParaRPr sz="1182" b="1">
                <a:latin typeface="Aptos" panose="020B0004020202020204" pitchFamily="34" charset="0"/>
                <a:cs typeface="Aptos ExtraBold"/>
              </a:endParaRPr>
            </a:p>
          </p:txBody>
        </p:sp>
      </p:grpSp>
      <p:sp>
        <p:nvSpPr>
          <p:cNvPr id="32" name="object 32">
            <a:extLst>
              <a:ext uri="{FF2B5EF4-FFF2-40B4-BE49-F238E27FC236}">
                <a16:creationId xmlns:a16="http://schemas.microsoft.com/office/drawing/2014/main" id="{91C11BC2-191F-0792-3821-AA412CFDA7B3}"/>
              </a:ext>
            </a:extLst>
          </p:cNvPr>
          <p:cNvSpPr/>
          <p:nvPr/>
        </p:nvSpPr>
        <p:spPr>
          <a:xfrm>
            <a:off x="4803266" y="4050035"/>
            <a:ext cx="1308064" cy="1854051"/>
          </a:xfrm>
          <a:custGeom>
            <a:avLst/>
            <a:gdLst/>
            <a:ahLst/>
            <a:cxnLst/>
            <a:rect l="l" t="t" r="r" b="b"/>
            <a:pathLst>
              <a:path w="2157095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62FD7B15-37F8-EF9E-64D1-C44BE55CBE7F}"/>
              </a:ext>
            </a:extLst>
          </p:cNvPr>
          <p:cNvSpPr txBox="1"/>
          <p:nvPr/>
        </p:nvSpPr>
        <p:spPr>
          <a:xfrm>
            <a:off x="4910444" y="4161248"/>
            <a:ext cx="1090916" cy="141866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n. 100 </a:t>
            </a:r>
            <a:r>
              <a:rPr lang="fi-FI" sz="1000" dirty="0" err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htv</a:t>
            </a:r>
            <a:endParaRPr lang="fi-FI" sz="1000" dirty="0">
              <a:solidFill>
                <a:srgbClr val="00008E"/>
              </a:solidFill>
              <a:latin typeface="Aptos" panose="020B0004020202020204" pitchFamily="34" charset="0"/>
              <a:cs typeface="Aptos ExtraBold"/>
            </a:endParaRPr>
          </a:p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”Edistämme ja turvaamme sivistyksellisten ja kulttuuristen perusoikeuksien toteutumista kaikissa elämäntilanteissa”</a:t>
            </a:r>
            <a:endParaRPr sz="1000" dirty="0">
              <a:latin typeface="Aptos" panose="020B0004020202020204" pitchFamily="34" charset="0"/>
              <a:cs typeface="Aptos ExtraBold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2F34BDC-B962-D2B6-C073-07170C2B0515}"/>
              </a:ext>
            </a:extLst>
          </p:cNvPr>
          <p:cNvSpPr/>
          <p:nvPr/>
        </p:nvSpPr>
        <p:spPr>
          <a:xfrm>
            <a:off x="6889416" y="2119335"/>
            <a:ext cx="12102" cy="905248"/>
          </a:xfrm>
          <a:custGeom>
            <a:avLst/>
            <a:gdLst/>
            <a:ahLst/>
            <a:cxnLst/>
            <a:rect l="l" t="t" r="r" b="b"/>
            <a:pathLst>
              <a:path h="5756275">
                <a:moveTo>
                  <a:pt x="0" y="0"/>
                </a:moveTo>
                <a:lnTo>
                  <a:pt x="0" y="5756107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57" name="Ryhmä 56"/>
          <p:cNvGrpSpPr/>
          <p:nvPr/>
        </p:nvGrpSpPr>
        <p:grpSpPr>
          <a:xfrm>
            <a:off x="6235383" y="2517312"/>
            <a:ext cx="1308064" cy="1308065"/>
            <a:chOff x="6235383" y="2555812"/>
            <a:chExt cx="1308064" cy="1308065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955A56B-1B2D-9B0D-FC88-8FC3BFE964CD}"/>
                </a:ext>
              </a:extLst>
            </p:cNvPr>
            <p:cNvSpPr/>
            <p:nvPr/>
          </p:nvSpPr>
          <p:spPr>
            <a:xfrm>
              <a:off x="6235383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5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316D73C2-5895-733C-7F76-082222BB8224}"/>
                </a:ext>
              </a:extLst>
            </p:cNvPr>
            <p:cNvSpPr txBox="1"/>
            <p:nvPr/>
          </p:nvSpPr>
          <p:spPr>
            <a:xfrm>
              <a:off x="6492029" y="3044042"/>
              <a:ext cx="794773" cy="370496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159802" marR="3081" indent="-152485">
                <a:lnSpc>
                  <a:spcPct val="101499"/>
                </a:lnSpc>
                <a:spcBef>
                  <a:spcPts val="55"/>
                </a:spcBef>
              </a:pPr>
              <a:r>
                <a:rPr sz="1182" b="1" spc="-6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Ympäristö- osasto</a:t>
              </a:r>
              <a:endParaRPr sz="1182" b="1">
                <a:latin typeface="Aptos" panose="020B0004020202020204" pitchFamily="34" charset="0"/>
                <a:cs typeface="Aptos ExtraBold"/>
              </a:endParaRPr>
            </a:p>
          </p:txBody>
        </p:sp>
      </p:grpSp>
      <p:sp>
        <p:nvSpPr>
          <p:cNvPr id="34" name="object 34">
            <a:extLst>
              <a:ext uri="{FF2B5EF4-FFF2-40B4-BE49-F238E27FC236}">
                <a16:creationId xmlns:a16="http://schemas.microsoft.com/office/drawing/2014/main" id="{F5730C96-DA29-E13D-A91B-92FBC800F5E3}"/>
              </a:ext>
            </a:extLst>
          </p:cNvPr>
          <p:cNvSpPr/>
          <p:nvPr/>
        </p:nvSpPr>
        <p:spPr>
          <a:xfrm>
            <a:off x="6235383" y="4050036"/>
            <a:ext cx="1308064" cy="1864437"/>
          </a:xfrm>
          <a:custGeom>
            <a:avLst/>
            <a:gdLst/>
            <a:ahLst/>
            <a:cxnLst/>
            <a:rect l="l" t="t" r="r" b="b"/>
            <a:pathLst>
              <a:path w="2157095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24">
            <a:extLst>
              <a:ext uri="{FF2B5EF4-FFF2-40B4-BE49-F238E27FC236}">
                <a16:creationId xmlns:a16="http://schemas.microsoft.com/office/drawing/2014/main" id="{2D8DC63E-97E0-4A4F-F11F-3139B172AF9E}"/>
              </a:ext>
            </a:extLst>
          </p:cNvPr>
          <p:cNvSpPr txBox="1"/>
          <p:nvPr/>
        </p:nvSpPr>
        <p:spPr>
          <a:xfrm>
            <a:off x="6342561" y="4161251"/>
            <a:ext cx="1090915" cy="172952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n. 750 </a:t>
            </a:r>
            <a:r>
              <a:rPr lang="fi-FI" sz="1000" dirty="0" err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htv</a:t>
            </a:r>
            <a:endParaRPr lang="fi-FI" sz="1000" dirty="0">
              <a:solidFill>
                <a:srgbClr val="00008E"/>
              </a:solidFill>
              <a:latin typeface="Aptos" panose="020B0004020202020204" pitchFamily="34" charset="0"/>
              <a:cs typeface="Aptos ExtraBold"/>
            </a:endParaRPr>
          </a:p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”Turvaamme monimuotoisen ja puhtaan ympäristön säilymistä tuleville sukupolville ja huolehdimme luonnonvarojen kestävästä käytöstä”</a:t>
            </a:r>
            <a:endParaRPr sz="1000" dirty="0">
              <a:latin typeface="Aptos" panose="020B0004020202020204" pitchFamily="34" charset="0"/>
              <a:cs typeface="Aptos ExtraBold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41DC663-9530-F15F-086B-B7F6EA3E89E8}"/>
              </a:ext>
            </a:extLst>
          </p:cNvPr>
          <p:cNvSpPr/>
          <p:nvPr/>
        </p:nvSpPr>
        <p:spPr>
          <a:xfrm>
            <a:off x="8343943" y="2107626"/>
            <a:ext cx="0" cy="1136928"/>
          </a:xfrm>
          <a:custGeom>
            <a:avLst/>
            <a:gdLst/>
            <a:ahLst/>
            <a:cxnLst/>
            <a:rect l="l" t="t" r="r" b="b"/>
            <a:pathLst>
              <a:path h="5238115">
                <a:moveTo>
                  <a:pt x="0" y="0"/>
                </a:moveTo>
                <a:lnTo>
                  <a:pt x="0" y="5237735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58" name="Ryhmä 57"/>
          <p:cNvGrpSpPr/>
          <p:nvPr/>
        </p:nvGrpSpPr>
        <p:grpSpPr>
          <a:xfrm>
            <a:off x="7667500" y="2517312"/>
            <a:ext cx="1308064" cy="1308065"/>
            <a:chOff x="7667500" y="2555812"/>
            <a:chExt cx="1308064" cy="1308065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4130BBD5-32E4-4642-E6FA-B85E7885DF56}"/>
                </a:ext>
              </a:extLst>
            </p:cNvPr>
            <p:cNvSpPr/>
            <p:nvPr/>
          </p:nvSpPr>
          <p:spPr>
            <a:xfrm>
              <a:off x="7667500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4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D186D676-441F-656F-2D53-0E04ECAF6DBA}"/>
                </a:ext>
              </a:extLst>
            </p:cNvPr>
            <p:cNvSpPr txBox="1"/>
            <p:nvPr/>
          </p:nvSpPr>
          <p:spPr>
            <a:xfrm>
              <a:off x="7827302" y="2850439"/>
              <a:ext cx="988461" cy="737904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316" marR="3081" indent="-385" algn="ctr">
                <a:lnSpc>
                  <a:spcPct val="101499"/>
                </a:lnSpc>
                <a:spcBef>
                  <a:spcPts val="55"/>
                </a:spcBef>
              </a:pPr>
              <a:r>
                <a:rPr sz="1182" b="1" spc="-6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Pelastus- </a:t>
              </a:r>
              <a:r>
                <a:rPr sz="1182" b="1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toimen</a:t>
              </a:r>
              <a:r>
                <a:rPr sz="1182" b="1" spc="24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 </a:t>
              </a:r>
              <a:r>
                <a:rPr sz="1182" b="1" spc="-15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ja </a:t>
              </a:r>
              <a:r>
                <a:rPr sz="1182" b="1" spc="-6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varautumisen osasto</a:t>
              </a:r>
              <a:endParaRPr sz="1182" b="1">
                <a:latin typeface="Aptos" panose="020B0004020202020204" pitchFamily="34" charset="0"/>
                <a:cs typeface="Aptos ExtraBold"/>
              </a:endParaRPr>
            </a:p>
          </p:txBody>
        </p:sp>
      </p:grpSp>
      <p:sp>
        <p:nvSpPr>
          <p:cNvPr id="36" name="object 36">
            <a:extLst>
              <a:ext uri="{FF2B5EF4-FFF2-40B4-BE49-F238E27FC236}">
                <a16:creationId xmlns:a16="http://schemas.microsoft.com/office/drawing/2014/main" id="{37413876-B526-540D-B6A1-ADCD8137CAFB}"/>
              </a:ext>
            </a:extLst>
          </p:cNvPr>
          <p:cNvSpPr/>
          <p:nvPr/>
        </p:nvSpPr>
        <p:spPr>
          <a:xfrm>
            <a:off x="7667500" y="4050036"/>
            <a:ext cx="1308064" cy="1848958"/>
          </a:xfrm>
          <a:custGeom>
            <a:avLst/>
            <a:gdLst/>
            <a:ahLst/>
            <a:cxnLst/>
            <a:rect l="l" t="t" r="r" b="b"/>
            <a:pathLst>
              <a:path w="2157094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24">
            <a:extLst>
              <a:ext uri="{FF2B5EF4-FFF2-40B4-BE49-F238E27FC236}">
                <a16:creationId xmlns:a16="http://schemas.microsoft.com/office/drawing/2014/main" id="{6841AF7E-92DD-D0AC-C2BE-5E3A179BC460}"/>
              </a:ext>
            </a:extLst>
          </p:cNvPr>
          <p:cNvSpPr txBox="1"/>
          <p:nvPr/>
        </p:nvSpPr>
        <p:spPr>
          <a:xfrm>
            <a:off x="7774678" y="4170876"/>
            <a:ext cx="1093707" cy="157409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n. 45 </a:t>
            </a:r>
            <a:r>
              <a:rPr lang="fi-FI" sz="1000" dirty="0" err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htv</a:t>
            </a:r>
            <a:endParaRPr lang="fi-FI" sz="1000" dirty="0">
              <a:solidFill>
                <a:srgbClr val="00008E"/>
              </a:solidFill>
              <a:latin typeface="Aptos" panose="020B0004020202020204" pitchFamily="34" charset="0"/>
              <a:cs typeface="Aptos ExtraBold"/>
            </a:endParaRPr>
          </a:p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”Turvaamme lainmukaiset ja yhdenvertaiset pelastustoimen palvelut ja järjestämme varautumisen alueellisen yhteistyön”</a:t>
            </a:r>
            <a:endParaRPr sz="1000" dirty="0">
              <a:latin typeface="Aptos" panose="020B0004020202020204" pitchFamily="34" charset="0"/>
              <a:cs typeface="Aptos ExtraBold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C5D0874-BDAE-EB57-B409-6F85D6A03277}"/>
              </a:ext>
            </a:extLst>
          </p:cNvPr>
          <p:cNvSpPr/>
          <p:nvPr/>
        </p:nvSpPr>
        <p:spPr>
          <a:xfrm>
            <a:off x="9753649" y="2123107"/>
            <a:ext cx="0" cy="1024650"/>
          </a:xfrm>
          <a:custGeom>
            <a:avLst/>
            <a:gdLst/>
            <a:ahLst/>
            <a:cxnLst/>
            <a:rect l="l" t="t" r="r" b="b"/>
            <a:pathLst>
              <a:path h="4794250">
                <a:moveTo>
                  <a:pt x="0" y="0"/>
                </a:moveTo>
                <a:lnTo>
                  <a:pt x="0" y="4793916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61" name="Ryhmä 60"/>
          <p:cNvGrpSpPr/>
          <p:nvPr/>
        </p:nvGrpSpPr>
        <p:grpSpPr>
          <a:xfrm>
            <a:off x="9099617" y="2517312"/>
            <a:ext cx="1308064" cy="1308065"/>
            <a:chOff x="9099617" y="2555812"/>
            <a:chExt cx="1308064" cy="1308065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C4A795E5-F00C-6E0F-4CB3-C13EF3B6CD61}"/>
                </a:ext>
              </a:extLst>
            </p:cNvPr>
            <p:cNvSpPr/>
            <p:nvPr/>
          </p:nvSpPr>
          <p:spPr>
            <a:xfrm>
              <a:off x="9099617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4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0068807D-0077-E009-11B0-F02022A58339}"/>
                </a:ext>
              </a:extLst>
            </p:cNvPr>
            <p:cNvSpPr txBox="1"/>
            <p:nvPr/>
          </p:nvSpPr>
          <p:spPr>
            <a:xfrm>
              <a:off x="9339512" y="3044045"/>
              <a:ext cx="908366" cy="374407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143244" marR="3081" indent="-135927">
                <a:lnSpc>
                  <a:spcPct val="101499"/>
                </a:lnSpc>
                <a:spcBef>
                  <a:spcPts val="55"/>
                </a:spcBef>
              </a:pPr>
              <a:r>
                <a:rPr sz="1182" b="1" spc="-6" dirty="0" err="1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Työsuojelu</a:t>
              </a:r>
              <a:r>
                <a:rPr sz="1182" b="1" spc="-6" dirty="0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- </a:t>
              </a:r>
              <a:r>
                <a:rPr sz="1182" b="1" spc="-6" dirty="0" err="1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osasto</a:t>
              </a:r>
              <a:r>
                <a:rPr lang="fi-FI" sz="1182" b="1" spc="-6" dirty="0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*</a:t>
              </a:r>
              <a:r>
                <a:rPr sz="1182" b="1" spc="-6" dirty="0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*</a:t>
              </a:r>
              <a:endParaRPr sz="1182" b="1" dirty="0">
                <a:latin typeface="Aptos" panose="020B0004020202020204" pitchFamily="34" charset="0"/>
                <a:cs typeface="Aptos ExtraBold"/>
              </a:endParaRPr>
            </a:p>
          </p:txBody>
        </p:sp>
      </p:grpSp>
      <p:sp>
        <p:nvSpPr>
          <p:cNvPr id="38" name="object 38">
            <a:extLst>
              <a:ext uri="{FF2B5EF4-FFF2-40B4-BE49-F238E27FC236}">
                <a16:creationId xmlns:a16="http://schemas.microsoft.com/office/drawing/2014/main" id="{92BE81CE-9C2B-1D6D-E37E-E21E4F3D5319}"/>
              </a:ext>
            </a:extLst>
          </p:cNvPr>
          <p:cNvSpPr/>
          <p:nvPr/>
        </p:nvSpPr>
        <p:spPr>
          <a:xfrm>
            <a:off x="9099617" y="4050035"/>
            <a:ext cx="1308064" cy="1864433"/>
          </a:xfrm>
          <a:custGeom>
            <a:avLst/>
            <a:gdLst/>
            <a:ahLst/>
            <a:cxnLst/>
            <a:rect l="l" t="t" r="r" b="b"/>
            <a:pathLst>
              <a:path w="2157094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AFDE8A57-A48A-F95F-8835-010694EE1293}"/>
              </a:ext>
            </a:extLst>
          </p:cNvPr>
          <p:cNvSpPr txBox="1"/>
          <p:nvPr/>
        </p:nvSpPr>
        <p:spPr>
          <a:xfrm>
            <a:off x="9182501" y="4161251"/>
            <a:ext cx="1132201" cy="172952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n. 450 </a:t>
            </a:r>
            <a:r>
              <a:rPr lang="fi-FI" sz="1000" dirty="0" err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htv</a:t>
            </a:r>
            <a:endParaRPr lang="fi-FI" sz="1000" dirty="0">
              <a:solidFill>
                <a:srgbClr val="00008E"/>
              </a:solidFill>
              <a:latin typeface="Aptos" panose="020B0004020202020204" pitchFamily="34" charset="0"/>
              <a:cs typeface="Aptos ExtraBold"/>
            </a:endParaRPr>
          </a:p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”Vahvistamme turvallista, terveellistä ja reilua työtä monipuolisin keinoin toiminta-ympäristön muutoksiin reagoiden ja toimintaa rohkeasti kehittäen”</a:t>
            </a:r>
            <a:endParaRPr sz="1000" dirty="0">
              <a:latin typeface="Aptos" panose="020B0004020202020204" pitchFamily="34" charset="0"/>
              <a:cs typeface="Aptos ExtraBold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0003379-F582-B669-2AA0-59F899E2BF6F}"/>
              </a:ext>
            </a:extLst>
          </p:cNvPr>
          <p:cNvSpPr/>
          <p:nvPr/>
        </p:nvSpPr>
        <p:spPr>
          <a:xfrm flipH="1">
            <a:off x="11136966" y="2123107"/>
            <a:ext cx="44823" cy="1024650"/>
          </a:xfrm>
          <a:custGeom>
            <a:avLst/>
            <a:gdLst/>
            <a:ahLst/>
            <a:cxnLst/>
            <a:rect l="l" t="t" r="r" b="b"/>
            <a:pathLst>
              <a:path h="4794250">
                <a:moveTo>
                  <a:pt x="0" y="0"/>
                </a:moveTo>
                <a:lnTo>
                  <a:pt x="0" y="4793916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EFE9831-B069-49E3-8DB0-DBA2C08E4C53}"/>
              </a:ext>
            </a:extLst>
          </p:cNvPr>
          <p:cNvSpPr/>
          <p:nvPr/>
        </p:nvSpPr>
        <p:spPr>
          <a:xfrm>
            <a:off x="10531733" y="2517312"/>
            <a:ext cx="1308064" cy="1308065"/>
          </a:xfrm>
          <a:custGeom>
            <a:avLst/>
            <a:gdLst/>
            <a:ahLst/>
            <a:cxnLst/>
            <a:rect l="l" t="t" r="r" b="b"/>
            <a:pathLst>
              <a:path w="2157094" h="2157095">
                <a:moveTo>
                  <a:pt x="1078501" y="0"/>
                </a:moveTo>
                <a:lnTo>
                  <a:pt x="1030460" y="1050"/>
                </a:lnTo>
                <a:lnTo>
                  <a:pt x="982958" y="4174"/>
                </a:lnTo>
                <a:lnTo>
                  <a:pt x="936038" y="9325"/>
                </a:lnTo>
                <a:lnTo>
                  <a:pt x="889743" y="16462"/>
                </a:lnTo>
                <a:lnTo>
                  <a:pt x="844118" y="25540"/>
                </a:lnTo>
                <a:lnTo>
                  <a:pt x="799206" y="36514"/>
                </a:lnTo>
                <a:lnTo>
                  <a:pt x="755052" y="49342"/>
                </a:lnTo>
                <a:lnTo>
                  <a:pt x="711699" y="63980"/>
                </a:lnTo>
                <a:lnTo>
                  <a:pt x="669191" y="80382"/>
                </a:lnTo>
                <a:lnTo>
                  <a:pt x="627571" y="98507"/>
                </a:lnTo>
                <a:lnTo>
                  <a:pt x="586885" y="118310"/>
                </a:lnTo>
                <a:lnTo>
                  <a:pt x="547174" y="139746"/>
                </a:lnTo>
                <a:lnTo>
                  <a:pt x="508484" y="162773"/>
                </a:lnTo>
                <a:lnTo>
                  <a:pt x="470858" y="187346"/>
                </a:lnTo>
                <a:lnTo>
                  <a:pt x="434341" y="213422"/>
                </a:lnTo>
                <a:lnTo>
                  <a:pt x="398975" y="240956"/>
                </a:lnTo>
                <a:lnTo>
                  <a:pt x="364804" y="269906"/>
                </a:lnTo>
                <a:lnTo>
                  <a:pt x="331873" y="300226"/>
                </a:lnTo>
                <a:lnTo>
                  <a:pt x="300226" y="331873"/>
                </a:lnTo>
                <a:lnTo>
                  <a:pt x="269906" y="364804"/>
                </a:lnTo>
                <a:lnTo>
                  <a:pt x="240956" y="398975"/>
                </a:lnTo>
                <a:lnTo>
                  <a:pt x="213422" y="434341"/>
                </a:lnTo>
                <a:lnTo>
                  <a:pt x="187346" y="470858"/>
                </a:lnTo>
                <a:lnTo>
                  <a:pt x="162773" y="508484"/>
                </a:lnTo>
                <a:lnTo>
                  <a:pt x="139746" y="547174"/>
                </a:lnTo>
                <a:lnTo>
                  <a:pt x="118310" y="586885"/>
                </a:lnTo>
                <a:lnTo>
                  <a:pt x="98507" y="627571"/>
                </a:lnTo>
                <a:lnTo>
                  <a:pt x="80382" y="669191"/>
                </a:lnTo>
                <a:lnTo>
                  <a:pt x="63980" y="711699"/>
                </a:lnTo>
                <a:lnTo>
                  <a:pt x="49342" y="755052"/>
                </a:lnTo>
                <a:lnTo>
                  <a:pt x="36514" y="799206"/>
                </a:lnTo>
                <a:lnTo>
                  <a:pt x="25540" y="844118"/>
                </a:lnTo>
                <a:lnTo>
                  <a:pt x="16462" y="889743"/>
                </a:lnTo>
                <a:lnTo>
                  <a:pt x="9325" y="936038"/>
                </a:lnTo>
                <a:lnTo>
                  <a:pt x="4174" y="982958"/>
                </a:lnTo>
                <a:lnTo>
                  <a:pt x="1050" y="1030460"/>
                </a:lnTo>
                <a:lnTo>
                  <a:pt x="0" y="1078501"/>
                </a:lnTo>
                <a:lnTo>
                  <a:pt x="1050" y="1126541"/>
                </a:lnTo>
                <a:lnTo>
                  <a:pt x="4174" y="1174043"/>
                </a:lnTo>
                <a:lnTo>
                  <a:pt x="9325" y="1220964"/>
                </a:lnTo>
                <a:lnTo>
                  <a:pt x="16462" y="1267258"/>
                </a:lnTo>
                <a:lnTo>
                  <a:pt x="25540" y="1312883"/>
                </a:lnTo>
                <a:lnTo>
                  <a:pt x="36514" y="1357795"/>
                </a:lnTo>
                <a:lnTo>
                  <a:pt x="49342" y="1401949"/>
                </a:lnTo>
                <a:lnTo>
                  <a:pt x="63980" y="1445302"/>
                </a:lnTo>
                <a:lnTo>
                  <a:pt x="80382" y="1487811"/>
                </a:lnTo>
                <a:lnTo>
                  <a:pt x="98507" y="1529430"/>
                </a:lnTo>
                <a:lnTo>
                  <a:pt x="118310" y="1570117"/>
                </a:lnTo>
                <a:lnTo>
                  <a:pt x="139746" y="1609827"/>
                </a:lnTo>
                <a:lnTo>
                  <a:pt x="162773" y="1648517"/>
                </a:lnTo>
                <a:lnTo>
                  <a:pt x="187346" y="1686143"/>
                </a:lnTo>
                <a:lnTo>
                  <a:pt x="213422" y="1722661"/>
                </a:lnTo>
                <a:lnTo>
                  <a:pt x="240956" y="1758027"/>
                </a:lnTo>
                <a:lnTo>
                  <a:pt x="269906" y="1792197"/>
                </a:lnTo>
                <a:lnTo>
                  <a:pt x="300226" y="1825128"/>
                </a:lnTo>
                <a:lnTo>
                  <a:pt x="331873" y="1856775"/>
                </a:lnTo>
                <a:lnTo>
                  <a:pt x="364804" y="1887096"/>
                </a:lnTo>
                <a:lnTo>
                  <a:pt x="398975" y="1916045"/>
                </a:lnTo>
                <a:lnTo>
                  <a:pt x="434341" y="1943579"/>
                </a:lnTo>
                <a:lnTo>
                  <a:pt x="470858" y="1969655"/>
                </a:lnTo>
                <a:lnTo>
                  <a:pt x="508484" y="1994228"/>
                </a:lnTo>
                <a:lnTo>
                  <a:pt x="547174" y="2017255"/>
                </a:lnTo>
                <a:lnTo>
                  <a:pt x="586885" y="2038692"/>
                </a:lnTo>
                <a:lnTo>
                  <a:pt x="627571" y="2058494"/>
                </a:lnTo>
                <a:lnTo>
                  <a:pt x="669191" y="2076619"/>
                </a:lnTo>
                <a:lnTo>
                  <a:pt x="711699" y="2093022"/>
                </a:lnTo>
                <a:lnTo>
                  <a:pt x="755052" y="2107659"/>
                </a:lnTo>
                <a:lnTo>
                  <a:pt x="799206" y="2120487"/>
                </a:lnTo>
                <a:lnTo>
                  <a:pt x="844118" y="2131462"/>
                </a:lnTo>
                <a:lnTo>
                  <a:pt x="889743" y="2140539"/>
                </a:lnTo>
                <a:lnTo>
                  <a:pt x="936038" y="2147676"/>
                </a:lnTo>
                <a:lnTo>
                  <a:pt x="982958" y="2152828"/>
                </a:lnTo>
                <a:lnTo>
                  <a:pt x="1030460" y="2155951"/>
                </a:lnTo>
                <a:lnTo>
                  <a:pt x="1078501" y="2157002"/>
                </a:lnTo>
                <a:lnTo>
                  <a:pt x="1126541" y="2155951"/>
                </a:lnTo>
                <a:lnTo>
                  <a:pt x="1174043" y="2152828"/>
                </a:lnTo>
                <a:lnTo>
                  <a:pt x="1220964" y="2147676"/>
                </a:lnTo>
                <a:lnTo>
                  <a:pt x="1267258" y="2140539"/>
                </a:lnTo>
                <a:lnTo>
                  <a:pt x="1312883" y="2131462"/>
                </a:lnTo>
                <a:lnTo>
                  <a:pt x="1357795" y="2120487"/>
                </a:lnTo>
                <a:lnTo>
                  <a:pt x="1401949" y="2107659"/>
                </a:lnTo>
                <a:lnTo>
                  <a:pt x="1445302" y="2093022"/>
                </a:lnTo>
                <a:lnTo>
                  <a:pt x="1487811" y="2076619"/>
                </a:lnTo>
                <a:lnTo>
                  <a:pt x="1529430" y="2058494"/>
                </a:lnTo>
                <a:lnTo>
                  <a:pt x="1570117" y="2038692"/>
                </a:lnTo>
                <a:lnTo>
                  <a:pt x="1609827" y="2017255"/>
                </a:lnTo>
                <a:lnTo>
                  <a:pt x="1648517" y="1994228"/>
                </a:lnTo>
                <a:lnTo>
                  <a:pt x="1686143" y="1969655"/>
                </a:lnTo>
                <a:lnTo>
                  <a:pt x="1722661" y="1943579"/>
                </a:lnTo>
                <a:lnTo>
                  <a:pt x="1758027" y="1916045"/>
                </a:lnTo>
                <a:lnTo>
                  <a:pt x="1792197" y="1887096"/>
                </a:lnTo>
                <a:lnTo>
                  <a:pt x="1825128" y="1856775"/>
                </a:lnTo>
                <a:lnTo>
                  <a:pt x="1856775" y="1825128"/>
                </a:lnTo>
                <a:lnTo>
                  <a:pt x="1887096" y="1792197"/>
                </a:lnTo>
                <a:lnTo>
                  <a:pt x="1916045" y="1758027"/>
                </a:lnTo>
                <a:lnTo>
                  <a:pt x="1943579" y="1722661"/>
                </a:lnTo>
                <a:lnTo>
                  <a:pt x="1969655" y="1686143"/>
                </a:lnTo>
                <a:lnTo>
                  <a:pt x="1994228" y="1648517"/>
                </a:lnTo>
                <a:lnTo>
                  <a:pt x="2017255" y="1609827"/>
                </a:lnTo>
                <a:lnTo>
                  <a:pt x="2038692" y="1570117"/>
                </a:lnTo>
                <a:lnTo>
                  <a:pt x="2058494" y="1529430"/>
                </a:lnTo>
                <a:lnTo>
                  <a:pt x="2076619" y="1487811"/>
                </a:lnTo>
                <a:lnTo>
                  <a:pt x="2093022" y="1445302"/>
                </a:lnTo>
                <a:lnTo>
                  <a:pt x="2107659" y="1401949"/>
                </a:lnTo>
                <a:lnTo>
                  <a:pt x="2120487" y="1357795"/>
                </a:lnTo>
                <a:lnTo>
                  <a:pt x="2131462" y="1312883"/>
                </a:lnTo>
                <a:lnTo>
                  <a:pt x="2140539" y="1267258"/>
                </a:lnTo>
                <a:lnTo>
                  <a:pt x="2147676" y="1220964"/>
                </a:lnTo>
                <a:lnTo>
                  <a:pt x="2152828" y="1174043"/>
                </a:lnTo>
                <a:lnTo>
                  <a:pt x="2155951" y="1126541"/>
                </a:lnTo>
                <a:lnTo>
                  <a:pt x="2157002" y="1078501"/>
                </a:lnTo>
                <a:lnTo>
                  <a:pt x="2155951" y="1030460"/>
                </a:lnTo>
                <a:lnTo>
                  <a:pt x="2152828" y="982958"/>
                </a:lnTo>
                <a:lnTo>
                  <a:pt x="2147676" y="936038"/>
                </a:lnTo>
                <a:lnTo>
                  <a:pt x="2140539" y="889743"/>
                </a:lnTo>
                <a:lnTo>
                  <a:pt x="2131462" y="844118"/>
                </a:lnTo>
                <a:lnTo>
                  <a:pt x="2120487" y="799206"/>
                </a:lnTo>
                <a:lnTo>
                  <a:pt x="2107659" y="755052"/>
                </a:lnTo>
                <a:lnTo>
                  <a:pt x="2093022" y="711699"/>
                </a:lnTo>
                <a:lnTo>
                  <a:pt x="2076619" y="669191"/>
                </a:lnTo>
                <a:lnTo>
                  <a:pt x="2058494" y="627571"/>
                </a:lnTo>
                <a:lnTo>
                  <a:pt x="2038692" y="586885"/>
                </a:lnTo>
                <a:lnTo>
                  <a:pt x="2017255" y="547174"/>
                </a:lnTo>
                <a:lnTo>
                  <a:pt x="1994228" y="508484"/>
                </a:lnTo>
                <a:lnTo>
                  <a:pt x="1969655" y="470858"/>
                </a:lnTo>
                <a:lnTo>
                  <a:pt x="1943579" y="434341"/>
                </a:lnTo>
                <a:lnTo>
                  <a:pt x="1916045" y="398975"/>
                </a:lnTo>
                <a:lnTo>
                  <a:pt x="1887096" y="364804"/>
                </a:lnTo>
                <a:lnTo>
                  <a:pt x="1856775" y="331873"/>
                </a:lnTo>
                <a:lnTo>
                  <a:pt x="1825128" y="300226"/>
                </a:lnTo>
                <a:lnTo>
                  <a:pt x="1792197" y="269906"/>
                </a:lnTo>
                <a:lnTo>
                  <a:pt x="1758027" y="240956"/>
                </a:lnTo>
                <a:lnTo>
                  <a:pt x="1722661" y="213422"/>
                </a:lnTo>
                <a:lnTo>
                  <a:pt x="1686143" y="187346"/>
                </a:lnTo>
                <a:lnTo>
                  <a:pt x="1648517" y="162773"/>
                </a:lnTo>
                <a:lnTo>
                  <a:pt x="1609827" y="139746"/>
                </a:lnTo>
                <a:lnTo>
                  <a:pt x="1570117" y="118310"/>
                </a:lnTo>
                <a:lnTo>
                  <a:pt x="1529430" y="98507"/>
                </a:lnTo>
                <a:lnTo>
                  <a:pt x="1487811" y="80382"/>
                </a:lnTo>
                <a:lnTo>
                  <a:pt x="1445302" y="63980"/>
                </a:lnTo>
                <a:lnTo>
                  <a:pt x="1401949" y="49342"/>
                </a:lnTo>
                <a:lnTo>
                  <a:pt x="1357795" y="36514"/>
                </a:lnTo>
                <a:lnTo>
                  <a:pt x="1312883" y="25540"/>
                </a:lnTo>
                <a:lnTo>
                  <a:pt x="1267258" y="16462"/>
                </a:lnTo>
                <a:lnTo>
                  <a:pt x="1220964" y="9325"/>
                </a:lnTo>
                <a:lnTo>
                  <a:pt x="1174043" y="4174"/>
                </a:lnTo>
                <a:lnTo>
                  <a:pt x="1126541" y="1050"/>
                </a:lnTo>
                <a:lnTo>
                  <a:pt x="1078501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465BD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B177FADB-A396-E39D-621A-54022031135F}"/>
              </a:ext>
            </a:extLst>
          </p:cNvPr>
          <p:cNvSpPr txBox="1"/>
          <p:nvPr/>
        </p:nvSpPr>
        <p:spPr>
          <a:xfrm>
            <a:off x="10760076" y="2715806"/>
            <a:ext cx="851378" cy="921608"/>
          </a:xfrm>
          <a:prstGeom prst="rect">
            <a:avLst/>
          </a:prstGeom>
          <a:ln>
            <a:noFill/>
          </a:ln>
        </p:spPr>
        <p:txBody>
          <a:bodyPr vert="horz" wrap="square" lIns="0" tIns="6931" rIns="0" bIns="0" rtlCol="0">
            <a:spAutoFit/>
          </a:bodyPr>
          <a:lstStyle/>
          <a:p>
            <a:pPr marL="7701" marR="3081" indent="61225" algn="ctr">
              <a:lnSpc>
                <a:spcPct val="101499"/>
              </a:lnSpc>
              <a:spcBef>
                <a:spcPts val="55"/>
              </a:spcBef>
            </a:pPr>
            <a:r>
              <a:rPr lang="fi-FI" sz="1182" b="1" spc="-6" noProof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Elinkeino- </a:t>
            </a:r>
            <a:r>
              <a:rPr lang="fi-FI" sz="1182" b="1" noProof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valvonta</a:t>
            </a:r>
            <a:r>
              <a:rPr lang="fi-FI" sz="1182" b="1" spc="-6" noProof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 </a:t>
            </a:r>
            <a:r>
              <a:rPr sz="1182" b="1" spc="-15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ja </a:t>
            </a:r>
            <a:r>
              <a:rPr lang="fi-FI" sz="1182" b="1" spc="-6" noProof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oikeusturva</a:t>
            </a:r>
            <a:endParaRPr lang="fi-FI" sz="1182" b="1" noProof="1">
              <a:latin typeface="Aptos" panose="020B0004020202020204" pitchFamily="34" charset="0"/>
              <a:cs typeface="Aptos ExtraBold"/>
            </a:endParaRPr>
          </a:p>
          <a:p>
            <a:pPr marL="156721" marR="70082" indent="-82404" algn="ctr">
              <a:lnSpc>
                <a:spcPct val="101499"/>
              </a:lnSpc>
            </a:pPr>
            <a:r>
              <a:rPr sz="1182" b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-</a:t>
            </a:r>
            <a:r>
              <a:rPr sz="1182" b="1" spc="-6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toiminta- yksikkö</a:t>
            </a:r>
            <a:endParaRPr sz="1182" b="1">
              <a:latin typeface="Aptos" panose="020B0004020202020204" pitchFamily="34" charset="0"/>
              <a:cs typeface="Aptos ExtraBold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5314F5FA-AF44-84A0-6FAB-E18009483816}"/>
              </a:ext>
            </a:extLst>
          </p:cNvPr>
          <p:cNvSpPr/>
          <p:nvPr/>
        </p:nvSpPr>
        <p:spPr>
          <a:xfrm>
            <a:off x="10531733" y="4050035"/>
            <a:ext cx="1308064" cy="1864432"/>
          </a:xfrm>
          <a:custGeom>
            <a:avLst/>
            <a:gdLst/>
            <a:ahLst/>
            <a:cxnLst/>
            <a:rect l="l" t="t" r="r" b="b"/>
            <a:pathLst>
              <a:path w="2157094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70FFEAFD-9716-F42A-EB98-FAE1D8B09984}"/>
              </a:ext>
            </a:extLst>
          </p:cNvPr>
          <p:cNvSpPr txBox="1"/>
          <p:nvPr/>
        </p:nvSpPr>
        <p:spPr>
          <a:xfrm>
            <a:off x="10638911" y="4180502"/>
            <a:ext cx="1075033" cy="141866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n. 60 </a:t>
            </a:r>
            <a:r>
              <a:rPr lang="fi-FI" sz="1000" dirty="0" err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htv</a:t>
            </a:r>
            <a:endParaRPr lang="fi-FI" sz="1000" dirty="0">
              <a:solidFill>
                <a:srgbClr val="00008E"/>
              </a:solidFill>
              <a:latin typeface="Aptos" panose="020B0004020202020204" pitchFamily="34" charset="0"/>
              <a:cs typeface="Aptos ExtraBold"/>
            </a:endParaRPr>
          </a:p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”Toimimme tasapuolisen elinkeinotoiminnan edistämiseksi sekä yksilöiden ja yhteisöjen oikeusturvan hyväksi”</a:t>
            </a:r>
            <a:endParaRPr sz="1000" dirty="0">
              <a:latin typeface="Aptos" panose="020B0004020202020204" pitchFamily="34" charset="0"/>
              <a:cs typeface="Aptos ExtraBold"/>
            </a:endParaRP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DF05B20D-C341-D6CB-6850-170ADC79B6BA}"/>
              </a:ext>
            </a:extLst>
          </p:cNvPr>
          <p:cNvSpPr/>
          <p:nvPr/>
        </p:nvSpPr>
        <p:spPr>
          <a:xfrm>
            <a:off x="1170939" y="2124985"/>
            <a:ext cx="10026092" cy="74954"/>
          </a:xfrm>
          <a:custGeom>
            <a:avLst/>
            <a:gdLst/>
            <a:ahLst/>
            <a:cxnLst/>
            <a:rect l="l" t="t" r="r" b="b"/>
            <a:pathLst>
              <a:path w="16563340">
                <a:moveTo>
                  <a:pt x="0" y="0"/>
                </a:moveTo>
                <a:lnTo>
                  <a:pt x="16563076" y="0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" name="object 44">
            <a:extLst>
              <a:ext uri="{FF2B5EF4-FFF2-40B4-BE49-F238E27FC236}">
                <a16:creationId xmlns:a16="http://schemas.microsoft.com/office/drawing/2014/main" id="{2465DF86-FC2B-04EC-905E-9DC630043EAC}"/>
              </a:ext>
            </a:extLst>
          </p:cNvPr>
          <p:cNvSpPr/>
          <p:nvPr/>
        </p:nvSpPr>
        <p:spPr>
          <a:xfrm>
            <a:off x="575476" y="4069285"/>
            <a:ext cx="1308064" cy="1864432"/>
          </a:xfrm>
          <a:custGeom>
            <a:avLst/>
            <a:gdLst/>
            <a:ahLst/>
            <a:cxnLst/>
            <a:rect l="l" t="t" r="r" b="b"/>
            <a:pathLst>
              <a:path w="2157095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6B06AB7C-FFB6-1493-A54F-DD114630996B}"/>
              </a:ext>
            </a:extLst>
          </p:cNvPr>
          <p:cNvSpPr txBox="1"/>
          <p:nvPr/>
        </p:nvSpPr>
        <p:spPr>
          <a:xfrm>
            <a:off x="725730" y="4219002"/>
            <a:ext cx="1060016" cy="1418667"/>
          </a:xfrm>
          <a:prstGeom prst="rect">
            <a:avLst/>
          </a:prstGeom>
        </p:spPr>
        <p:txBody>
          <a:bodyPr vert="horz" wrap="square" lIns="0" tIns="6931" rIns="0" bIns="0" rtlCol="0" anchor="t">
            <a:spAutoFit/>
          </a:bodyPr>
          <a:lstStyle/>
          <a:p>
            <a:pPr marL="6985" marR="2540" algn="ctr">
              <a:lnSpc>
                <a:spcPct val="101499"/>
              </a:lnSpc>
              <a:spcBef>
                <a:spcPts val="55"/>
              </a:spcBef>
            </a:pPr>
            <a:r>
              <a:rPr lang="fi-FI" sz="1000" dirty="0">
                <a:solidFill>
                  <a:srgbClr val="00008E"/>
                </a:solidFill>
                <a:latin typeface="Aptos"/>
                <a:cs typeface="Aptos ExtraBold"/>
              </a:rPr>
              <a:t>n. 150-180 </a:t>
            </a:r>
            <a:r>
              <a:rPr lang="fi-FI" sz="1000" dirty="0" err="1">
                <a:solidFill>
                  <a:srgbClr val="00008E"/>
                </a:solidFill>
                <a:latin typeface="Aptos"/>
                <a:cs typeface="Aptos ExtraBold"/>
              </a:rPr>
              <a:t>htv</a:t>
            </a:r>
            <a:endParaRPr lang="fi-FI" sz="1000" dirty="0">
              <a:solidFill>
                <a:srgbClr val="00008E"/>
              </a:solidFill>
              <a:latin typeface="Aptos"/>
              <a:cs typeface="Aptos ExtraBold"/>
            </a:endParaRPr>
          </a:p>
          <a:p>
            <a:pPr marL="7316" marR="3081" indent="-385" algn="ctr">
              <a:lnSpc>
                <a:spcPct val="101499"/>
              </a:lnSpc>
              <a:spcBef>
                <a:spcPts val="55"/>
              </a:spcBef>
            </a:pPr>
            <a:r>
              <a:rPr lang="fi-FI" sz="1000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”Mahdollistamme viraston tehokkaan ja sujuvan toiminnan henkilöstön ja asiakkaiden tarpeita vastaavilla palveluilla” </a:t>
            </a:r>
            <a:endParaRPr sz="1000" dirty="0">
              <a:latin typeface="Aptos" panose="020B0004020202020204" pitchFamily="34" charset="0"/>
              <a:cs typeface="Aptos ExtraBold"/>
            </a:endParaRPr>
          </a:p>
        </p:txBody>
      </p:sp>
      <p:sp>
        <p:nvSpPr>
          <p:cNvPr id="19" name="object 47">
            <a:extLst>
              <a:ext uri="{FF2B5EF4-FFF2-40B4-BE49-F238E27FC236}">
                <a16:creationId xmlns:a16="http://schemas.microsoft.com/office/drawing/2014/main" id="{890094C4-432E-C602-4267-F144A6D977A7}"/>
              </a:ext>
            </a:extLst>
          </p:cNvPr>
          <p:cNvSpPr txBox="1"/>
          <p:nvPr/>
        </p:nvSpPr>
        <p:spPr>
          <a:xfrm>
            <a:off x="7369997" y="1442218"/>
            <a:ext cx="929010" cy="330164"/>
          </a:xfrm>
          <a:prstGeom prst="rect">
            <a:avLst/>
          </a:prstGeom>
        </p:spPr>
        <p:txBody>
          <a:bodyPr vert="horz" wrap="square" lIns="0" tIns="6931" rIns="0" bIns="0" rtlCol="0" anchor="t">
            <a:spAutoFit/>
          </a:bodyPr>
          <a:lstStyle/>
          <a:p>
            <a:pPr marL="7620">
              <a:spcBef>
                <a:spcPts val="55"/>
              </a:spcBef>
            </a:pPr>
            <a:r>
              <a:rPr sz="1050" spc="-6" dirty="0" err="1">
                <a:latin typeface="Aptos SemiBold"/>
                <a:cs typeface="Aptos SemiBold"/>
              </a:rPr>
              <a:t>Sisäinen</a:t>
            </a:r>
            <a:r>
              <a:rPr sz="1050" spc="-12" dirty="0">
                <a:latin typeface="Aptos SemiBold"/>
                <a:cs typeface="Aptos SemiBold"/>
              </a:rPr>
              <a:t> </a:t>
            </a:r>
            <a:r>
              <a:rPr sz="1050" spc="-6" dirty="0" err="1">
                <a:latin typeface="Aptos SemiBold"/>
                <a:cs typeface="Aptos SemiBold"/>
              </a:rPr>
              <a:t>tarkastus</a:t>
            </a:r>
            <a:endParaRPr lang="en-US" sz="1050" dirty="0">
              <a:latin typeface="Aptos SemiBold"/>
              <a:cs typeface="Aptos SemiBold"/>
            </a:endParaRPr>
          </a:p>
        </p:txBody>
      </p:sp>
      <p:grpSp>
        <p:nvGrpSpPr>
          <p:cNvPr id="67" name="Ryhmä 66"/>
          <p:cNvGrpSpPr/>
          <p:nvPr/>
        </p:nvGrpSpPr>
        <p:grpSpPr>
          <a:xfrm>
            <a:off x="5362244" y="1228660"/>
            <a:ext cx="1593782" cy="893733"/>
            <a:chOff x="5595311" y="1215556"/>
            <a:chExt cx="1593782" cy="952249"/>
          </a:xfrm>
        </p:grpSpPr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B3B9F661-090A-BF22-4C19-CAD978E83AA8}"/>
                </a:ext>
              </a:extLst>
            </p:cNvPr>
            <p:cNvSpPr/>
            <p:nvPr/>
          </p:nvSpPr>
          <p:spPr>
            <a:xfrm>
              <a:off x="5595311" y="1215556"/>
              <a:ext cx="1593782" cy="695812"/>
            </a:xfrm>
            <a:custGeom>
              <a:avLst/>
              <a:gdLst/>
              <a:ahLst/>
              <a:cxnLst/>
              <a:rect l="l" t="t" r="r" b="b"/>
              <a:pathLst>
                <a:path w="2628265" h="1147445">
                  <a:moveTo>
                    <a:pt x="2628192" y="0"/>
                  </a:moveTo>
                  <a:lnTo>
                    <a:pt x="573720" y="0"/>
                  </a:lnTo>
                  <a:lnTo>
                    <a:pt x="526666" y="1901"/>
                  </a:lnTo>
                  <a:lnTo>
                    <a:pt x="480659" y="7508"/>
                  </a:lnTo>
                  <a:lnTo>
                    <a:pt x="435848" y="16673"/>
                  </a:lnTo>
                  <a:lnTo>
                    <a:pt x="392379" y="29248"/>
                  </a:lnTo>
                  <a:lnTo>
                    <a:pt x="350401" y="45085"/>
                  </a:lnTo>
                  <a:lnTo>
                    <a:pt x="310062" y="64037"/>
                  </a:lnTo>
                  <a:lnTo>
                    <a:pt x="271508" y="85956"/>
                  </a:lnTo>
                  <a:lnTo>
                    <a:pt x="234887" y="110694"/>
                  </a:lnTo>
                  <a:lnTo>
                    <a:pt x="200348" y="138104"/>
                  </a:lnTo>
                  <a:lnTo>
                    <a:pt x="168038" y="168038"/>
                  </a:lnTo>
                  <a:lnTo>
                    <a:pt x="138104" y="200348"/>
                  </a:lnTo>
                  <a:lnTo>
                    <a:pt x="110694" y="234887"/>
                  </a:lnTo>
                  <a:lnTo>
                    <a:pt x="85956" y="271508"/>
                  </a:lnTo>
                  <a:lnTo>
                    <a:pt x="64037" y="310062"/>
                  </a:lnTo>
                  <a:lnTo>
                    <a:pt x="45085" y="350401"/>
                  </a:lnTo>
                  <a:lnTo>
                    <a:pt x="29248" y="392379"/>
                  </a:lnTo>
                  <a:lnTo>
                    <a:pt x="16673" y="435848"/>
                  </a:lnTo>
                  <a:lnTo>
                    <a:pt x="7508" y="480659"/>
                  </a:lnTo>
                  <a:lnTo>
                    <a:pt x="1901" y="526666"/>
                  </a:lnTo>
                  <a:lnTo>
                    <a:pt x="0" y="573720"/>
                  </a:lnTo>
                  <a:lnTo>
                    <a:pt x="1901" y="620773"/>
                  </a:lnTo>
                  <a:lnTo>
                    <a:pt x="7508" y="666778"/>
                  </a:lnTo>
                  <a:lnTo>
                    <a:pt x="16673" y="711589"/>
                  </a:lnTo>
                  <a:lnTo>
                    <a:pt x="29248" y="755056"/>
                  </a:lnTo>
                  <a:lnTo>
                    <a:pt x="45085" y="797033"/>
                  </a:lnTo>
                  <a:lnTo>
                    <a:pt x="64037" y="837372"/>
                  </a:lnTo>
                  <a:lnTo>
                    <a:pt x="85956" y="875925"/>
                  </a:lnTo>
                  <a:lnTo>
                    <a:pt x="110694" y="912545"/>
                  </a:lnTo>
                  <a:lnTo>
                    <a:pt x="138104" y="947084"/>
                  </a:lnTo>
                  <a:lnTo>
                    <a:pt x="168038" y="979394"/>
                  </a:lnTo>
                  <a:lnTo>
                    <a:pt x="200348" y="1009327"/>
                  </a:lnTo>
                  <a:lnTo>
                    <a:pt x="234887" y="1036737"/>
                  </a:lnTo>
                  <a:lnTo>
                    <a:pt x="271508" y="1061475"/>
                  </a:lnTo>
                  <a:lnTo>
                    <a:pt x="310062" y="1083394"/>
                  </a:lnTo>
                  <a:lnTo>
                    <a:pt x="350401" y="1102345"/>
                  </a:lnTo>
                  <a:lnTo>
                    <a:pt x="392379" y="1118182"/>
                  </a:lnTo>
                  <a:lnTo>
                    <a:pt x="435848" y="1130757"/>
                  </a:lnTo>
                  <a:lnTo>
                    <a:pt x="480659" y="1139922"/>
                  </a:lnTo>
                  <a:lnTo>
                    <a:pt x="526666" y="1145529"/>
                  </a:lnTo>
                  <a:lnTo>
                    <a:pt x="573720" y="1147431"/>
                  </a:lnTo>
                  <a:lnTo>
                    <a:pt x="2054481" y="1147431"/>
                  </a:lnTo>
                  <a:lnTo>
                    <a:pt x="2101534" y="1145529"/>
                  </a:lnTo>
                  <a:lnTo>
                    <a:pt x="2147540" y="1139922"/>
                  </a:lnTo>
                  <a:lnTo>
                    <a:pt x="2192350" y="1130757"/>
                  </a:lnTo>
                  <a:lnTo>
                    <a:pt x="2235817" y="1118182"/>
                  </a:lnTo>
                  <a:lnTo>
                    <a:pt x="2277794" y="1102345"/>
                  </a:lnTo>
                  <a:lnTo>
                    <a:pt x="2318133" y="1083394"/>
                  </a:lnTo>
                  <a:lnTo>
                    <a:pt x="2356686" y="1061475"/>
                  </a:lnTo>
                  <a:lnTo>
                    <a:pt x="2393306" y="1036737"/>
                  </a:lnTo>
                  <a:lnTo>
                    <a:pt x="2427845" y="1009327"/>
                  </a:lnTo>
                  <a:lnTo>
                    <a:pt x="2460155" y="979394"/>
                  </a:lnTo>
                  <a:lnTo>
                    <a:pt x="2490089" y="947084"/>
                  </a:lnTo>
                  <a:lnTo>
                    <a:pt x="2517498" y="912545"/>
                  </a:lnTo>
                  <a:lnTo>
                    <a:pt x="2542236" y="875925"/>
                  </a:lnTo>
                  <a:lnTo>
                    <a:pt x="2564155" y="837372"/>
                  </a:lnTo>
                  <a:lnTo>
                    <a:pt x="2583106" y="797033"/>
                  </a:lnTo>
                  <a:lnTo>
                    <a:pt x="2598943" y="755056"/>
                  </a:lnTo>
                  <a:lnTo>
                    <a:pt x="2611518" y="711589"/>
                  </a:lnTo>
                  <a:lnTo>
                    <a:pt x="2620683" y="666778"/>
                  </a:lnTo>
                  <a:lnTo>
                    <a:pt x="2626290" y="620773"/>
                  </a:lnTo>
                  <a:lnTo>
                    <a:pt x="2628192" y="573720"/>
                  </a:lnTo>
                  <a:lnTo>
                    <a:pt x="2628192" y="0"/>
                  </a:lnTo>
                  <a:close/>
                </a:path>
              </a:pathLst>
            </a:custGeom>
            <a:solidFill>
              <a:srgbClr val="00008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0" name="object 30">
              <a:extLst>
                <a:ext uri="{FF2B5EF4-FFF2-40B4-BE49-F238E27FC236}">
                  <a16:creationId xmlns:a16="http://schemas.microsoft.com/office/drawing/2014/main" id="{70D799B9-8364-F0CD-2257-2A1735A6DFEB}"/>
                </a:ext>
              </a:extLst>
            </p:cNvPr>
            <p:cNvSpPr txBox="1"/>
            <p:nvPr/>
          </p:nvSpPr>
          <p:spPr>
            <a:xfrm>
              <a:off x="5788272" y="1439229"/>
              <a:ext cx="1180559" cy="250399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 indent="-770" algn="ctr">
                <a:lnSpc>
                  <a:spcPct val="101499"/>
                </a:lnSpc>
                <a:spcBef>
                  <a:spcPts val="55"/>
                </a:spcBef>
              </a:pPr>
              <a:r>
                <a:rPr lang="fi-FI" sz="1600" spc="-6">
                  <a:solidFill>
                    <a:schemeClr val="bg1"/>
                  </a:solidFill>
                  <a:latin typeface="Aptos ExtraBold"/>
                  <a:cs typeface="Aptos ExtraBold"/>
                </a:rPr>
                <a:t>Pääjohtaja</a:t>
              </a:r>
              <a:endParaRPr sz="1600">
                <a:solidFill>
                  <a:schemeClr val="bg1"/>
                </a:solidFill>
                <a:latin typeface="Aptos ExtraBold"/>
                <a:cs typeface="Aptos ExtraBold"/>
              </a:endParaRPr>
            </a:p>
          </p:txBody>
        </p:sp>
        <p:cxnSp>
          <p:nvCxnSpPr>
            <p:cNvPr id="66" name="Suora yhdysviiva 65"/>
            <p:cNvCxnSpPr/>
            <p:nvPr/>
          </p:nvCxnSpPr>
          <p:spPr>
            <a:xfrm>
              <a:off x="6392202" y="1815478"/>
              <a:ext cx="0" cy="3523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Suorakulmio 69"/>
          <p:cNvSpPr/>
          <p:nvPr/>
        </p:nvSpPr>
        <p:spPr>
          <a:xfrm>
            <a:off x="1833871" y="2928187"/>
            <a:ext cx="1483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37">
              <a:spcBef>
                <a:spcPts val="934"/>
              </a:spcBef>
            </a:pPr>
            <a:r>
              <a:rPr lang="fi-FI" sz="1000" spc="-6" dirty="0">
                <a:solidFill>
                  <a:srgbClr val="00008E"/>
                </a:solidFill>
                <a:cs typeface="Aptos"/>
              </a:rPr>
              <a:t>Läpileikkaava toiminto*</a:t>
            </a:r>
            <a:endParaRPr lang="fi-FI" sz="1000" dirty="0">
              <a:cs typeface="Aptos"/>
            </a:endParaRPr>
          </a:p>
        </p:txBody>
      </p:sp>
      <p:sp>
        <p:nvSpPr>
          <p:cNvPr id="62" name="object 51">
            <a:extLst>
              <a:ext uri="{FF2B5EF4-FFF2-40B4-BE49-F238E27FC236}">
                <a16:creationId xmlns:a16="http://schemas.microsoft.com/office/drawing/2014/main" id="{F9B662AB-DBF3-BADB-0182-A92987526F4A}"/>
              </a:ext>
            </a:extLst>
          </p:cNvPr>
          <p:cNvSpPr txBox="1">
            <a:spLocks/>
          </p:cNvSpPr>
          <p:nvPr/>
        </p:nvSpPr>
        <p:spPr>
          <a:xfrm>
            <a:off x="2862363" y="6186889"/>
            <a:ext cx="448422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 kern="0"/>
            </a:defPPr>
            <a:lvl1pPr marL="0" algn="l" defTabSz="914400" rtl="0" eaLnBrk="1" latinLnBrk="0" hangingPunct="1">
              <a:defRPr sz="1450" b="0" i="0" kern="1200">
                <a:solidFill>
                  <a:srgbClr val="00008E"/>
                </a:solidFill>
                <a:latin typeface="Aptos"/>
                <a:ea typeface="+mn-ea"/>
                <a:cs typeface="Apto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spcBef>
                <a:spcPts val="40"/>
              </a:spcBef>
            </a:pPr>
            <a:r>
              <a:rPr lang="da-DK" sz="1000" b="1" dirty="0">
                <a:latin typeface="Aptos ExtraBold"/>
                <a:cs typeface="Aptos ExtraBold"/>
              </a:rPr>
              <a:t>*</a:t>
            </a:r>
            <a:r>
              <a:rPr lang="fi-FI" sz="1000" dirty="0"/>
              <a:t>Tarkentuvat johtamisjärjestelmän ja työjärjestysten valmistelun edetessä. </a:t>
            </a:r>
            <a:endParaRPr lang="da-DK" sz="1000" spc="-15" dirty="0"/>
          </a:p>
        </p:txBody>
      </p:sp>
    </p:spTree>
    <p:extLst>
      <p:ext uri="{BB962C8B-B14F-4D97-AF65-F5344CB8AC3E}">
        <p14:creationId xmlns:p14="http://schemas.microsoft.com/office/powerpoint/2010/main" val="25431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2129" cy="1347974"/>
          </a:xfrm>
        </p:spPr>
        <p:txBody>
          <a:bodyPr anchor="t">
            <a:normAutofit/>
          </a:bodyPr>
          <a:lstStyle/>
          <a:p>
            <a:r>
              <a:rPr lang="fi-FI" sz="3200" dirty="0"/>
              <a:t>Lupa- ja valvontaviraston toimialakohtaiset tehtävät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9280" y="1165224"/>
            <a:ext cx="10764520" cy="4859656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fi-FI" sz="2400" dirty="0"/>
              <a:t>Sosiaali- ja terveysala</a:t>
            </a:r>
          </a:p>
          <a:p>
            <a:pPr lvl="1"/>
            <a:r>
              <a:rPr lang="fi-FI" dirty="0"/>
              <a:t>Sosiaali- ja terveydenhuoltoon, terveydensuojeluun, alkoholi- ja tupakkahallintoon sekä adoptioasioiden hallintoon ja muutoksenhakuun liittyvät viranomaistehtävät.</a:t>
            </a:r>
          </a:p>
          <a:p>
            <a:r>
              <a:rPr lang="fi-FI" sz="2400" dirty="0"/>
              <a:t>Varhaiskasvatuksen, koulutuksen ja kulttuurin toimiala</a:t>
            </a:r>
          </a:p>
          <a:p>
            <a:pPr lvl="1"/>
            <a:r>
              <a:rPr lang="fi-FI" dirty="0"/>
              <a:t>Varhaiskasvatusta, koulutusta ja opetus-, nuoriso-, kirjasto- ja liikuntatoimea koskevia tehtäviä sekä hautaustoimilakiin liittyviä tehtäviä</a:t>
            </a:r>
          </a:p>
          <a:p>
            <a:r>
              <a:rPr lang="fi-FI" sz="2400" dirty="0"/>
              <a:t>Ympäristön toimiala</a:t>
            </a:r>
          </a:p>
          <a:p>
            <a:pPr lvl="1"/>
            <a:r>
              <a:rPr lang="fi-FI" dirty="0"/>
              <a:t>Ympäristöasioiden </a:t>
            </a:r>
            <a:r>
              <a:rPr lang="fi-FI" dirty="0" err="1"/>
              <a:t>luvitus</a:t>
            </a:r>
            <a:r>
              <a:rPr lang="fi-FI" dirty="0"/>
              <a:t> ja valvonta, ympäristövaikutusten arviointi, alueidenkäyttöön sekä luonnon- ja ympäristönsuojelun liittyviä tehtäviä, vesien- ja merenhoidon ja vesitalousasioiden tehtäviä sekä yleisen edun valvonta.</a:t>
            </a:r>
          </a:p>
          <a:p>
            <a:r>
              <a:rPr lang="fi-FI" sz="2400" dirty="0"/>
              <a:t>Työsuojelun toimiala</a:t>
            </a:r>
          </a:p>
          <a:p>
            <a:pPr lvl="1"/>
            <a:r>
              <a:rPr lang="fi-FI" dirty="0"/>
              <a:t>Työsuojeluhallinnon lupien, valvonnan ja ohjauksen sekä tuotevalvonnan tehtäviä.</a:t>
            </a:r>
          </a:p>
          <a:p>
            <a:r>
              <a:rPr lang="fi-FI" sz="2400" dirty="0"/>
              <a:t>Pelastustoimen ja varautumisen toimiala</a:t>
            </a:r>
          </a:p>
          <a:p>
            <a:pPr lvl="1"/>
            <a:r>
              <a:rPr lang="fi-FI" dirty="0"/>
              <a:t>Pelastustoimen valvonta ja arviointi, varautumisen alueellisen yhteistyön järjestäminen, alue- ja paikallishallinnon turvallisuussuunnittelun edistäminen ja sisäministeriön tukeminen.</a:t>
            </a:r>
          </a:p>
          <a:p>
            <a:r>
              <a:rPr lang="fi-FI" sz="2400" dirty="0"/>
              <a:t>Muihin toimialoihin kohdistuvat tehtävät</a:t>
            </a:r>
          </a:p>
          <a:p>
            <a:pPr lvl="1"/>
            <a:r>
              <a:rPr lang="fi-FI" dirty="0"/>
              <a:t>Mm. kiinteistönvälitysliikkeiden ja perintätoimenharjoittajien rekisteröinti ja valvonta, kuntien työvoimapalvelujen valvonta, rahanpesulain mukaisia ohjaus-, rekisteröinti- ja valvontatehtäviä, tiettyihin yhteisöihin kohdistuvia lupa- ja oikeusturvatehtäviä, kunta- ja hyvinvointialuekantelujen käsittely.</a:t>
            </a:r>
          </a:p>
          <a:p>
            <a:pPr lvl="1"/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82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/>
              <a:t>Lupa- ja valvontaviraston toimintaperiaatteet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63065"/>
            <a:ext cx="5958840" cy="4351338"/>
          </a:xfrm>
        </p:spPr>
        <p:txBody>
          <a:bodyPr>
            <a:normAutofit/>
          </a:bodyPr>
          <a:lstStyle/>
          <a:p>
            <a:r>
              <a:rPr lang="fi-FI" sz="2000"/>
              <a:t>Virasto toimii asiakaslähtöisesti, poikkihallinnollisesti ja moniammatillista asiantuntemusta hyödyntäen. </a:t>
            </a:r>
          </a:p>
          <a:p>
            <a:r>
              <a:rPr lang="fi-FI" sz="2000"/>
              <a:t>Asiakkaiden sujuva palvelu ja sisäisten prosessien tehokkuus ovat keskeiset lähtökohdat viraston toimintojen valmistelussa, toteuttamisessa ja kehittämisessä.</a:t>
            </a:r>
          </a:p>
          <a:p>
            <a:pPr lvl="1"/>
            <a:r>
              <a:rPr lang="fi-FI" sz="2000"/>
              <a:t>Toiminta suunnitellaan ja toteutetaan asiakaslähtöisesti siten, että viraston palvelumallit ja palvelukulttuuri sekä työskentelytavat sovitetaan vastaamaan asiakkaiden tarpeita.</a:t>
            </a:r>
          </a:p>
          <a:p>
            <a:r>
              <a:rPr lang="fi-FI" sz="2000"/>
              <a:t>Monialaisuus tuo mahdollisuuksia toimialojen rajat ylittävien tehokkaiden työmallien kehittämiseen.</a:t>
            </a:r>
          </a:p>
          <a:p>
            <a:pPr marL="0" indent="0">
              <a:buNone/>
            </a:pPr>
            <a:endParaRPr lang="fi-FI" sz="2000"/>
          </a:p>
        </p:txBody>
      </p:sp>
      <p:sp>
        <p:nvSpPr>
          <p:cNvPr id="5" name="Kyynel 4"/>
          <p:cNvSpPr/>
          <p:nvPr/>
        </p:nvSpPr>
        <p:spPr>
          <a:xfrm>
            <a:off x="7132320" y="1452880"/>
            <a:ext cx="4622800" cy="46228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>
                <a:solidFill>
                  <a:schemeClr val="tx1"/>
                </a:solidFill>
              </a:rPr>
              <a:t>Asiakaslähtöisyys, poikkihallinnollisuus ja monialaisuus</a:t>
            </a:r>
          </a:p>
        </p:txBody>
      </p:sp>
    </p:spTree>
    <p:extLst>
      <p:ext uri="{BB962C8B-B14F-4D97-AF65-F5344CB8AC3E}">
        <p14:creationId xmlns:p14="http://schemas.microsoft.com/office/powerpoint/2010/main" val="13319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paamuotoinen: Muoto 2">
            <a:extLst>
              <a:ext uri="{FF2B5EF4-FFF2-40B4-BE49-F238E27FC236}">
                <a16:creationId xmlns:a16="http://schemas.microsoft.com/office/drawing/2014/main" id="{161EB3EF-3085-2A8F-5A4B-297FCC897448}"/>
              </a:ext>
            </a:extLst>
          </p:cNvPr>
          <p:cNvSpPr/>
          <p:nvPr/>
        </p:nvSpPr>
        <p:spPr>
          <a:xfrm rot="5400000">
            <a:off x="498096" y="483449"/>
            <a:ext cx="3805067" cy="3804309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b="1"/>
          </a:p>
        </p:txBody>
      </p:sp>
      <p:sp>
        <p:nvSpPr>
          <p:cNvPr id="3" name="Tekstiruutu 2"/>
          <p:cNvSpPr txBox="1"/>
          <p:nvPr/>
        </p:nvSpPr>
        <p:spPr>
          <a:xfrm>
            <a:off x="1005840" y="1693105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/>
              <a:t>Lupa- ja valvontaviraston valmistelu</a:t>
            </a:r>
          </a:p>
        </p:txBody>
      </p:sp>
    </p:spTree>
    <p:extLst>
      <p:ext uri="{BB962C8B-B14F-4D97-AF65-F5344CB8AC3E}">
        <p14:creationId xmlns:p14="http://schemas.microsoft.com/office/powerpoint/2010/main" val="31365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Lupa- ja valvontaviraston toimeenpanohanke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fi-FI" dirty="0"/>
              <a:t>Lupa- ja valvontaviraston toimeenpanohankkeessa suunnitellaan viraston toiminta ja perustaminen niin, että toiminta voi käynnistyä häiriöttömästi ja sujuvasti.​</a:t>
            </a:r>
          </a:p>
          <a:p>
            <a:pPr lvl="1" fontAlgn="base"/>
            <a:r>
              <a:rPr lang="fi-FI" dirty="0"/>
              <a:t>Lähtökohtana on viraston perustoiminnan ja asiakaspalvelun sujuvuuden turvaaminen mahdollisimman laadukkaasti ja kustannustehokkaasti. ​</a:t>
            </a:r>
          </a:p>
          <a:p>
            <a:pPr fontAlgn="base"/>
            <a:r>
              <a:rPr lang="fi-FI" dirty="0"/>
              <a:t>Hankkeessa noudatetaan hyvää henkilöstöpolitiikkaa ja </a:t>
            </a:r>
            <a:r>
              <a:rPr lang="fi-FI" dirty="0" err="1"/>
              <a:t>osallistetaan</a:t>
            </a:r>
            <a:r>
              <a:rPr lang="fi-FI" dirty="0"/>
              <a:t> henkilöstöä.​</a:t>
            </a:r>
          </a:p>
          <a:p>
            <a:pPr lvl="1" fontAlgn="base"/>
            <a:r>
              <a:rPr lang="fi-FI" dirty="0"/>
              <a:t>Hankkeeseen on nimetty noin 300 virastojen ja ohjaavien ministeriöiden asiantuntijaa ja johtajaa, jotka tekevät Lupa- ja valvontaviraston valmistelua oman nykyisen työnsä ohessa.</a:t>
            </a:r>
          </a:p>
          <a:p>
            <a:pPr fontAlgn="base"/>
            <a:r>
              <a:rPr lang="fi-FI" dirty="0"/>
              <a:t>Toimeenpanohanketta johtaa valtiovarainministeriö. Hanke on käynnistynyt toukokuussa 2024 ja päättyy, kun Lupa- ja valvontaviraston toiminta käynnistyy vuoden 2026 alussa.</a:t>
            </a:r>
          </a:p>
          <a:p>
            <a:pPr fontAlgn="base"/>
            <a:r>
              <a:rPr lang="fi-FI" dirty="0"/>
              <a:t>Lupa- ja valvontaviraston valmistelussa huomioidaan myös muut liittyvät muutoshankkeet.​</a:t>
            </a:r>
          </a:p>
          <a:p>
            <a:endParaRPr lang="fi-FI" dirty="0"/>
          </a:p>
        </p:txBody>
      </p:sp>
      <p:pic>
        <p:nvPicPr>
          <p:cNvPr id="13" name="Kuvan paikkamerkki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31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A2AD3F-8823-5E26-F160-7FA03F3F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65"/>
            <a:ext cx="10515600" cy="1325563"/>
          </a:xfrm>
          <a:ln>
            <a:noFill/>
          </a:ln>
        </p:spPr>
        <p:txBody>
          <a:bodyPr anchor="ctr"/>
          <a:lstStyle/>
          <a:p>
            <a:r>
              <a:rPr lang="fi-FI"/>
              <a:t>Avainlukuja toimeenpanohankkeesta</a:t>
            </a:r>
          </a:p>
        </p:txBody>
      </p:sp>
      <p:sp>
        <p:nvSpPr>
          <p:cNvPr id="5" name="Ellipsi 4"/>
          <p:cNvSpPr/>
          <p:nvPr/>
        </p:nvSpPr>
        <p:spPr>
          <a:xfrm>
            <a:off x="2950143" y="3801545"/>
            <a:ext cx="2619676" cy="26196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6124877" y="3801545"/>
            <a:ext cx="2619676" cy="26196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Kyynel 6"/>
          <p:cNvSpPr/>
          <p:nvPr/>
        </p:nvSpPr>
        <p:spPr>
          <a:xfrm>
            <a:off x="959593" y="1399972"/>
            <a:ext cx="2550695" cy="2550695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4561353" y="1377560"/>
            <a:ext cx="2550695" cy="25506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Kyynel 8"/>
          <p:cNvSpPr/>
          <p:nvPr/>
        </p:nvSpPr>
        <p:spPr>
          <a:xfrm rot="16200000">
            <a:off x="8107086" y="1399972"/>
            <a:ext cx="2550695" cy="2550695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1481901" y="2047390"/>
            <a:ext cx="15364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>
                <a:solidFill>
                  <a:schemeClr val="bg1"/>
                </a:solidFill>
              </a:rPr>
              <a:t>22</a:t>
            </a:r>
          </a:p>
          <a:p>
            <a:pPr algn="ctr"/>
            <a:r>
              <a:rPr lang="fi-FI">
                <a:solidFill>
                  <a:schemeClr val="bg1"/>
                </a:solidFill>
              </a:rPr>
              <a:t>ryhmää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5030386" y="1713970"/>
            <a:ext cx="1536432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4400" b="1">
                <a:solidFill>
                  <a:schemeClr val="bg1"/>
                </a:solidFill>
              </a:rPr>
              <a:t>~300</a:t>
            </a:r>
          </a:p>
          <a:p>
            <a:pPr algn="ctr"/>
            <a:r>
              <a:rPr lang="fi-FI">
                <a:solidFill>
                  <a:schemeClr val="bg1"/>
                </a:solidFill>
              </a:rPr>
              <a:t>ryhmiin nimettyä asiantuntijaa ja johtajaa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483074" y="1743651"/>
            <a:ext cx="17356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/>
              <a:t>410</a:t>
            </a:r>
          </a:p>
          <a:p>
            <a:pPr algn="ctr"/>
            <a:r>
              <a:rPr lang="fi-FI"/>
              <a:t>tunnistettua kriittistä ja välttämätöntä tuotosta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392137" y="3963764"/>
            <a:ext cx="17356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/>
              <a:t>4</a:t>
            </a:r>
          </a:p>
          <a:p>
            <a:pPr algn="ctr"/>
            <a:r>
              <a:rPr lang="fi-FI"/>
              <a:t>Hankkeen omaa projektia ja lukuisia liitännäisprojekteja 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6479291" y="4504389"/>
            <a:ext cx="19108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/>
              <a:t>7,5 M€</a:t>
            </a:r>
          </a:p>
          <a:p>
            <a:pPr algn="ctr"/>
            <a:r>
              <a:rPr lang="fi-FI"/>
              <a:t>hankerahoitusta</a:t>
            </a:r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24094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uorakulmio 1042">
            <a:extLst>
              <a:ext uri="{FF2B5EF4-FFF2-40B4-BE49-F238E27FC236}">
                <a16:creationId xmlns:a16="http://schemas.microsoft.com/office/drawing/2014/main" id="{4E8EBE42-B73B-4FE7-0CB4-7F5ED8FF574C}"/>
              </a:ext>
            </a:extLst>
          </p:cNvPr>
          <p:cNvSpPr/>
          <p:nvPr/>
        </p:nvSpPr>
        <p:spPr>
          <a:xfrm>
            <a:off x="8814819" y="1455696"/>
            <a:ext cx="2037871" cy="5402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042" name="Suorakulmio 1041">
            <a:extLst>
              <a:ext uri="{FF2B5EF4-FFF2-40B4-BE49-F238E27FC236}">
                <a16:creationId xmlns:a16="http://schemas.microsoft.com/office/drawing/2014/main" id="{F3A141A2-D317-C333-8D39-C37F857B4DE3}"/>
              </a:ext>
            </a:extLst>
          </p:cNvPr>
          <p:cNvSpPr/>
          <p:nvPr/>
        </p:nvSpPr>
        <p:spPr>
          <a:xfrm>
            <a:off x="1126839" y="1289232"/>
            <a:ext cx="3367573" cy="5566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6071" y="97322"/>
            <a:ext cx="10972800" cy="875165"/>
          </a:xfrm>
        </p:spPr>
        <p:txBody>
          <a:bodyPr anchor="ctr">
            <a:noAutofit/>
          </a:bodyPr>
          <a:lstStyle/>
          <a:p>
            <a:r>
              <a:rPr lang="fi-FI" sz="3733">
                <a:latin typeface="+mn-lt"/>
              </a:rPr>
              <a:t>Hankkeiden ja muutosten kokonaisuus</a:t>
            </a:r>
          </a:p>
        </p:txBody>
      </p:sp>
      <p:sp>
        <p:nvSpPr>
          <p:cNvPr id="32" name="Tekstiruutu 31"/>
          <p:cNvSpPr txBox="1"/>
          <p:nvPr/>
        </p:nvSpPr>
        <p:spPr>
          <a:xfrm>
            <a:off x="8033321" y="4107738"/>
            <a:ext cx="184731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i-FI"/>
            </a:defPPr>
            <a:lvl1pPr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1219170">
              <a:defRPr/>
            </a:pPr>
            <a:br>
              <a:rPr lang="fi-FI" sz="933" kern="0">
                <a:solidFill>
                  <a:srgbClr val="00B050"/>
                </a:solidFill>
              </a:rPr>
            </a:br>
            <a:endParaRPr lang="fi-FI" sz="933" kern="0">
              <a:solidFill>
                <a:srgbClr val="00B050"/>
              </a:solidFill>
            </a:endParaRPr>
          </a:p>
        </p:txBody>
      </p:sp>
      <p:sp>
        <p:nvSpPr>
          <p:cNvPr id="35" name="Vinoneliö 34">
            <a:extLst>
              <a:ext uri="{FF2B5EF4-FFF2-40B4-BE49-F238E27FC236}">
                <a16:creationId xmlns:a16="http://schemas.microsoft.com/office/drawing/2014/main" id="{E5F2EB17-6214-6DDD-F38E-AA6616C7F811}"/>
              </a:ext>
            </a:extLst>
          </p:cNvPr>
          <p:cNvSpPr/>
          <p:nvPr/>
        </p:nvSpPr>
        <p:spPr>
          <a:xfrm>
            <a:off x="8189183" y="4111272"/>
            <a:ext cx="192021" cy="30432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cxnSp>
        <p:nvCxnSpPr>
          <p:cNvPr id="41" name="Suora yhdysviiva 40">
            <a:extLst>
              <a:ext uri="{FF2B5EF4-FFF2-40B4-BE49-F238E27FC236}">
                <a16:creationId xmlns:a16="http://schemas.microsoft.com/office/drawing/2014/main" id="{1B75698D-5FE9-5A0F-03F1-3D1FF2C15AC2}"/>
              </a:ext>
            </a:extLst>
          </p:cNvPr>
          <p:cNvCxnSpPr>
            <a:cxnSpLocks/>
          </p:cNvCxnSpPr>
          <p:nvPr/>
        </p:nvCxnSpPr>
        <p:spPr>
          <a:xfrm>
            <a:off x="4532655" y="2848823"/>
            <a:ext cx="0" cy="335839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53" name="Suora yhdysviiva 52">
            <a:extLst>
              <a:ext uri="{FF2B5EF4-FFF2-40B4-BE49-F238E27FC236}">
                <a16:creationId xmlns:a16="http://schemas.microsoft.com/office/drawing/2014/main" id="{94F78876-66B1-ED39-F7B1-A8577490B245}"/>
              </a:ext>
            </a:extLst>
          </p:cNvPr>
          <p:cNvCxnSpPr>
            <a:cxnSpLocks/>
          </p:cNvCxnSpPr>
          <p:nvPr/>
        </p:nvCxnSpPr>
        <p:spPr>
          <a:xfrm>
            <a:off x="8791008" y="2848823"/>
            <a:ext cx="0" cy="335839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90" name="Suora yhdysviiva 89">
            <a:extLst>
              <a:ext uri="{FF2B5EF4-FFF2-40B4-BE49-F238E27FC236}">
                <a16:creationId xmlns:a16="http://schemas.microsoft.com/office/drawing/2014/main" id="{12D2DF49-72BE-A848-D2DC-CFF72DEE0386}"/>
              </a:ext>
            </a:extLst>
          </p:cNvPr>
          <p:cNvCxnSpPr>
            <a:cxnSpLocks/>
          </p:cNvCxnSpPr>
          <p:nvPr/>
        </p:nvCxnSpPr>
        <p:spPr>
          <a:xfrm>
            <a:off x="4532655" y="4095518"/>
            <a:ext cx="0" cy="335839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1026" name="Nuoli: Viisikulmio 1025">
            <a:extLst>
              <a:ext uri="{FF2B5EF4-FFF2-40B4-BE49-F238E27FC236}">
                <a16:creationId xmlns:a16="http://schemas.microsoft.com/office/drawing/2014/main" id="{F7748117-64CA-6AF1-46AD-7FE14B1559B9}"/>
              </a:ext>
            </a:extLst>
          </p:cNvPr>
          <p:cNvSpPr/>
          <p:nvPr/>
        </p:nvSpPr>
        <p:spPr>
          <a:xfrm>
            <a:off x="1124054" y="1127974"/>
            <a:ext cx="9943889" cy="434639"/>
          </a:xfrm>
          <a:prstGeom prst="homePlat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chemeClr val="tx1"/>
              </a:solidFill>
            </a:endParaRPr>
          </a:p>
        </p:txBody>
      </p:sp>
      <p:sp>
        <p:nvSpPr>
          <p:cNvPr id="1028" name="Tekstiruutu 1027">
            <a:extLst>
              <a:ext uri="{FF2B5EF4-FFF2-40B4-BE49-F238E27FC236}">
                <a16:creationId xmlns:a16="http://schemas.microsoft.com/office/drawing/2014/main" id="{D1C66F66-BA65-A1E0-ADE2-9F03FEAE88E5}"/>
              </a:ext>
            </a:extLst>
          </p:cNvPr>
          <p:cNvSpPr txBox="1"/>
          <p:nvPr/>
        </p:nvSpPr>
        <p:spPr>
          <a:xfrm>
            <a:off x="1124053" y="1145924"/>
            <a:ext cx="284305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67"/>
              <a:t>2024</a:t>
            </a:r>
          </a:p>
        </p:txBody>
      </p:sp>
      <p:sp>
        <p:nvSpPr>
          <p:cNvPr id="1029" name="Tekstiruutu 1028">
            <a:extLst>
              <a:ext uri="{FF2B5EF4-FFF2-40B4-BE49-F238E27FC236}">
                <a16:creationId xmlns:a16="http://schemas.microsoft.com/office/drawing/2014/main" id="{88899B16-46BE-3816-2AF1-7754DA1660F5}"/>
              </a:ext>
            </a:extLst>
          </p:cNvPr>
          <p:cNvSpPr txBox="1"/>
          <p:nvPr/>
        </p:nvSpPr>
        <p:spPr>
          <a:xfrm>
            <a:off x="4564683" y="1142837"/>
            <a:ext cx="422632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67"/>
              <a:t>2025</a:t>
            </a:r>
          </a:p>
        </p:txBody>
      </p:sp>
      <p:sp>
        <p:nvSpPr>
          <p:cNvPr id="1030" name="Tekstiruutu 1029">
            <a:extLst>
              <a:ext uri="{FF2B5EF4-FFF2-40B4-BE49-F238E27FC236}">
                <a16:creationId xmlns:a16="http://schemas.microsoft.com/office/drawing/2014/main" id="{5A650B24-6E6A-5465-017A-7A44CDCF14D1}"/>
              </a:ext>
            </a:extLst>
          </p:cNvPr>
          <p:cNvSpPr txBox="1"/>
          <p:nvPr/>
        </p:nvSpPr>
        <p:spPr>
          <a:xfrm>
            <a:off x="8766714" y="1124744"/>
            <a:ext cx="162363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67"/>
              <a:t>2026</a:t>
            </a:r>
          </a:p>
        </p:txBody>
      </p:sp>
      <p:cxnSp>
        <p:nvCxnSpPr>
          <p:cNvPr id="1031" name="Suora yhdysviiva 1030">
            <a:extLst>
              <a:ext uri="{FF2B5EF4-FFF2-40B4-BE49-F238E27FC236}">
                <a16:creationId xmlns:a16="http://schemas.microsoft.com/office/drawing/2014/main" id="{B5012530-688F-EA0C-B91E-299724B8E4E8}"/>
              </a:ext>
            </a:extLst>
          </p:cNvPr>
          <p:cNvCxnSpPr>
            <a:cxnSpLocks/>
          </p:cNvCxnSpPr>
          <p:nvPr/>
        </p:nvCxnSpPr>
        <p:spPr>
          <a:xfrm>
            <a:off x="4518820" y="1108657"/>
            <a:ext cx="0" cy="630751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036" name="Suora yhdysviiva 1035">
            <a:extLst>
              <a:ext uri="{FF2B5EF4-FFF2-40B4-BE49-F238E27FC236}">
                <a16:creationId xmlns:a16="http://schemas.microsoft.com/office/drawing/2014/main" id="{9C5CCEB7-8BD3-9DE5-BF2E-49EB5E9C8B6B}"/>
              </a:ext>
            </a:extLst>
          </p:cNvPr>
          <p:cNvCxnSpPr>
            <a:cxnSpLocks/>
          </p:cNvCxnSpPr>
          <p:nvPr/>
        </p:nvCxnSpPr>
        <p:spPr>
          <a:xfrm>
            <a:off x="8766713" y="1003979"/>
            <a:ext cx="0" cy="73542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045" name="Suora yhdysviiva 1044">
            <a:extLst>
              <a:ext uri="{FF2B5EF4-FFF2-40B4-BE49-F238E27FC236}">
                <a16:creationId xmlns:a16="http://schemas.microsoft.com/office/drawing/2014/main" id="{E7CC7078-B8FF-4B75-14B4-4702533257AC}"/>
              </a:ext>
            </a:extLst>
          </p:cNvPr>
          <p:cNvCxnSpPr>
            <a:cxnSpLocks/>
          </p:cNvCxnSpPr>
          <p:nvPr/>
        </p:nvCxnSpPr>
        <p:spPr>
          <a:xfrm>
            <a:off x="5113900" y="2638333"/>
            <a:ext cx="0" cy="17820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uora yhdysviiva 1045">
            <a:extLst>
              <a:ext uri="{FF2B5EF4-FFF2-40B4-BE49-F238E27FC236}">
                <a16:creationId xmlns:a16="http://schemas.microsoft.com/office/drawing/2014/main" id="{66C59EBA-1BF6-D085-46E2-7AC1FC437A17}"/>
              </a:ext>
            </a:extLst>
          </p:cNvPr>
          <p:cNvCxnSpPr>
            <a:cxnSpLocks/>
          </p:cNvCxnSpPr>
          <p:nvPr/>
        </p:nvCxnSpPr>
        <p:spPr>
          <a:xfrm>
            <a:off x="5317100" y="2892935"/>
            <a:ext cx="0" cy="17820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inoneliö 15">
            <a:extLst>
              <a:ext uri="{FF2B5EF4-FFF2-40B4-BE49-F238E27FC236}">
                <a16:creationId xmlns:a16="http://schemas.microsoft.com/office/drawing/2014/main" id="{5532B0C3-D62B-0966-B26B-E1DFC9DC7738}"/>
              </a:ext>
            </a:extLst>
          </p:cNvPr>
          <p:cNvSpPr/>
          <p:nvPr/>
        </p:nvSpPr>
        <p:spPr>
          <a:xfrm>
            <a:off x="5858590" y="2784810"/>
            <a:ext cx="192021" cy="304329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1AFAB5A8-EE7C-A9D9-3E5D-AB93BF16DF15}"/>
              </a:ext>
            </a:extLst>
          </p:cNvPr>
          <p:cNvGrpSpPr/>
          <p:nvPr/>
        </p:nvGrpSpPr>
        <p:grpSpPr>
          <a:xfrm>
            <a:off x="3389271" y="3312766"/>
            <a:ext cx="5678768" cy="404268"/>
            <a:chOff x="2232843" y="4425267"/>
            <a:chExt cx="5505081" cy="571951"/>
          </a:xfrm>
          <a:solidFill>
            <a:srgbClr val="996633"/>
          </a:solidFill>
        </p:grpSpPr>
        <p:sp>
          <p:nvSpPr>
            <p:cNvPr id="13" name="Nuoli: Viisikulmio 12">
              <a:extLst>
                <a:ext uri="{FF2B5EF4-FFF2-40B4-BE49-F238E27FC236}">
                  <a16:creationId xmlns:a16="http://schemas.microsoft.com/office/drawing/2014/main" id="{554B8D5C-A5DE-735D-CC61-62E9B18DB26F}"/>
                </a:ext>
              </a:extLst>
            </p:cNvPr>
            <p:cNvSpPr/>
            <p:nvPr/>
          </p:nvSpPr>
          <p:spPr>
            <a:xfrm>
              <a:off x="2232843" y="4425267"/>
              <a:ext cx="5505081" cy="571951"/>
            </a:xfrm>
            <a:prstGeom prst="homePlat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/>
            </a:p>
          </p:txBody>
        </p:sp>
        <p:sp>
          <p:nvSpPr>
            <p:cNvPr id="80" name="Tekstiruutu 79"/>
            <p:cNvSpPr txBox="1"/>
            <p:nvPr/>
          </p:nvSpPr>
          <p:spPr>
            <a:xfrm>
              <a:off x="2378686" y="4471413"/>
              <a:ext cx="4682049" cy="4500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i-FI" sz="1400" b="1" kern="0">
                  <a:solidFill>
                    <a:schemeClr val="bg1"/>
                  </a:solidFill>
                </a:rPr>
                <a:t>Elinvoimakeskusten toimeenpanohanke (TEM)</a:t>
              </a:r>
            </a:p>
          </p:txBody>
        </p:sp>
      </p:grpSp>
      <p:sp>
        <p:nvSpPr>
          <p:cNvPr id="46" name="Nuoli: Viisikulmio 45">
            <a:extLst>
              <a:ext uri="{FF2B5EF4-FFF2-40B4-BE49-F238E27FC236}">
                <a16:creationId xmlns:a16="http://schemas.microsoft.com/office/drawing/2014/main" id="{8570A711-9AFC-B688-428C-76190B448256}"/>
              </a:ext>
            </a:extLst>
          </p:cNvPr>
          <p:cNvSpPr/>
          <p:nvPr/>
        </p:nvSpPr>
        <p:spPr>
          <a:xfrm>
            <a:off x="3311714" y="3863346"/>
            <a:ext cx="5756325" cy="429751"/>
          </a:xfrm>
          <a:prstGeom prst="homePlat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33" b="1" kern="0">
                <a:solidFill>
                  <a:schemeClr val="tx1"/>
                </a:solidFill>
              </a:rPr>
              <a:t>Tehtäväsiirrot aluehallintovirastoista Ruokavirastoon ja </a:t>
            </a:r>
            <a:r>
              <a:rPr lang="fi-FI" sz="1333" b="1" kern="0" err="1">
                <a:solidFill>
                  <a:schemeClr val="tx1"/>
                </a:solidFill>
              </a:rPr>
              <a:t>KKV:hen</a:t>
            </a:r>
            <a:r>
              <a:rPr lang="fi-FI" sz="1333" b="1" kern="0">
                <a:solidFill>
                  <a:schemeClr val="tx1"/>
                </a:solidFill>
              </a:rPr>
              <a:t> sekä ELY-keskuksista </a:t>
            </a:r>
            <a:r>
              <a:rPr lang="fi-FI" sz="1333" b="1" kern="0" err="1">
                <a:solidFill>
                  <a:schemeClr val="tx1"/>
                </a:solidFill>
              </a:rPr>
              <a:t>Traficomiin</a:t>
            </a:r>
            <a:endParaRPr lang="fi-FI" sz="1333" b="1" kern="0">
              <a:solidFill>
                <a:schemeClr val="tx1"/>
              </a:solidFill>
            </a:endParaRPr>
          </a:p>
        </p:txBody>
      </p: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D1CA7648-67D1-A4D4-467D-D70F2132C1D9}"/>
              </a:ext>
            </a:extLst>
          </p:cNvPr>
          <p:cNvGrpSpPr/>
          <p:nvPr/>
        </p:nvGrpSpPr>
        <p:grpSpPr>
          <a:xfrm>
            <a:off x="2117853" y="1700810"/>
            <a:ext cx="6950185" cy="455955"/>
            <a:chOff x="2232843" y="4425267"/>
            <a:chExt cx="5505081" cy="571951"/>
          </a:xfrm>
          <a:solidFill>
            <a:schemeClr val="accent1"/>
          </a:solidFill>
        </p:grpSpPr>
        <p:sp>
          <p:nvSpPr>
            <p:cNvPr id="66" name="Nuoli: Viisikulmio 65">
              <a:extLst>
                <a:ext uri="{FF2B5EF4-FFF2-40B4-BE49-F238E27FC236}">
                  <a16:creationId xmlns:a16="http://schemas.microsoft.com/office/drawing/2014/main" id="{672A3219-77CE-FFB5-3F6B-F12B9EF31433}"/>
                </a:ext>
              </a:extLst>
            </p:cNvPr>
            <p:cNvSpPr/>
            <p:nvPr/>
          </p:nvSpPr>
          <p:spPr>
            <a:xfrm>
              <a:off x="2232843" y="4425267"/>
              <a:ext cx="5505081" cy="571951"/>
            </a:xfrm>
            <a:prstGeom prst="homePlat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667"/>
            </a:p>
          </p:txBody>
        </p:sp>
        <p:sp>
          <p:nvSpPr>
            <p:cNvPr id="67" name="Tekstiruutu 66">
              <a:extLst>
                <a:ext uri="{FF2B5EF4-FFF2-40B4-BE49-F238E27FC236}">
                  <a16:creationId xmlns:a16="http://schemas.microsoft.com/office/drawing/2014/main" id="{AE07B354-45D2-3542-3968-51C6276F3F4F}"/>
                </a:ext>
              </a:extLst>
            </p:cNvPr>
            <p:cNvSpPr txBox="1"/>
            <p:nvPr/>
          </p:nvSpPr>
          <p:spPr>
            <a:xfrm>
              <a:off x="2418016" y="4430552"/>
              <a:ext cx="5113370" cy="553456"/>
            </a:xfrm>
            <a:prstGeom prst="rect">
              <a:avLst/>
            </a:prstGeom>
            <a:grpFill/>
            <a:ln w="12700">
              <a:noFill/>
            </a:ln>
          </p:spPr>
          <p:txBody>
            <a:bodyPr wrap="square" rtlCol="0" anchor="ctr">
              <a:spAutoFit/>
            </a:bodyPr>
            <a:lstStyle/>
            <a:p>
              <a:pPr defTabSz="1219170">
                <a:defRPr/>
              </a:pPr>
              <a:r>
                <a:rPr lang="fi-FI" sz="2267" b="1" kern="0">
                  <a:solidFill>
                    <a:schemeClr val="bg1"/>
                  </a:solidFill>
                </a:rPr>
                <a:t>Lupa- ja valvontaviraston toimeenpanohanke</a:t>
              </a:r>
            </a:p>
          </p:txBody>
        </p:sp>
      </p:grpSp>
      <p:grpSp>
        <p:nvGrpSpPr>
          <p:cNvPr id="3" name="Ryhmä 2">
            <a:extLst>
              <a:ext uri="{FF2B5EF4-FFF2-40B4-BE49-F238E27FC236}">
                <a16:creationId xmlns:a16="http://schemas.microsoft.com/office/drawing/2014/main" id="{B53994E1-ACC5-FA9D-608C-08984D796486}"/>
              </a:ext>
            </a:extLst>
          </p:cNvPr>
          <p:cNvGrpSpPr/>
          <p:nvPr/>
        </p:nvGrpSpPr>
        <p:grpSpPr>
          <a:xfrm>
            <a:off x="495594" y="2274560"/>
            <a:ext cx="8572444" cy="400985"/>
            <a:chOff x="301271" y="1867522"/>
            <a:chExt cx="7366275" cy="414456"/>
          </a:xfrm>
        </p:grpSpPr>
        <p:grpSp>
          <p:nvGrpSpPr>
            <p:cNvPr id="63" name="Ryhmä 62">
              <a:extLst>
                <a:ext uri="{FF2B5EF4-FFF2-40B4-BE49-F238E27FC236}">
                  <a16:creationId xmlns:a16="http://schemas.microsoft.com/office/drawing/2014/main" id="{794B9D9C-7B22-BB9C-6756-2F4195B3BDC4}"/>
                </a:ext>
              </a:extLst>
            </p:cNvPr>
            <p:cNvGrpSpPr/>
            <p:nvPr/>
          </p:nvGrpSpPr>
          <p:grpSpPr>
            <a:xfrm>
              <a:off x="842242" y="1867522"/>
              <a:ext cx="6825304" cy="411303"/>
              <a:chOff x="748642" y="3120730"/>
              <a:chExt cx="7156802" cy="571950"/>
            </a:xfrm>
            <a:solidFill>
              <a:srgbClr val="7991D3"/>
            </a:solidFill>
          </p:grpSpPr>
          <p:sp>
            <p:nvSpPr>
              <p:cNvPr id="50" name="Nuoli: Viisikulmio 49">
                <a:extLst>
                  <a:ext uri="{FF2B5EF4-FFF2-40B4-BE49-F238E27FC236}">
                    <a16:creationId xmlns:a16="http://schemas.microsoft.com/office/drawing/2014/main" id="{2E5247A9-EDFE-32F5-3777-D3057EB7EF1B}"/>
                  </a:ext>
                </a:extLst>
              </p:cNvPr>
              <p:cNvSpPr/>
              <p:nvPr/>
            </p:nvSpPr>
            <p:spPr>
              <a:xfrm>
                <a:off x="748642" y="3120730"/>
                <a:ext cx="7156802" cy="571950"/>
              </a:xfrm>
              <a:prstGeom prst="homePlat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1400" b="1" kern="0">
                    <a:solidFill>
                      <a:schemeClr val="bg1"/>
                    </a:solidFill>
                  </a:rPr>
                  <a:t>Valtion aluehallinnon uudistuksen lainsäädäntöhanke (VM)</a:t>
                </a:r>
              </a:p>
            </p:txBody>
          </p:sp>
          <p:sp>
            <p:nvSpPr>
              <p:cNvPr id="56" name="Puolikehys 55">
                <a:extLst>
                  <a:ext uri="{FF2B5EF4-FFF2-40B4-BE49-F238E27FC236}">
                    <a16:creationId xmlns:a16="http://schemas.microsoft.com/office/drawing/2014/main" id="{A5AB56C0-CB23-CBC4-10BB-38E12E0764BF}"/>
                  </a:ext>
                </a:extLst>
              </p:cNvPr>
              <p:cNvSpPr/>
              <p:nvPr/>
            </p:nvSpPr>
            <p:spPr>
              <a:xfrm rot="8100000">
                <a:off x="4067944" y="3503144"/>
                <a:ext cx="142066" cy="142065"/>
              </a:xfrm>
              <a:prstGeom prst="halfFram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Puolikehys 57">
                <a:extLst>
                  <a:ext uri="{FF2B5EF4-FFF2-40B4-BE49-F238E27FC236}">
                    <a16:creationId xmlns:a16="http://schemas.microsoft.com/office/drawing/2014/main" id="{141843FC-6C44-46DF-D8AE-33128737E7BB}"/>
                  </a:ext>
                </a:extLst>
              </p:cNvPr>
              <p:cNvSpPr/>
              <p:nvPr/>
            </p:nvSpPr>
            <p:spPr>
              <a:xfrm rot="8100000">
                <a:off x="5580111" y="3492798"/>
                <a:ext cx="142066" cy="142065"/>
              </a:xfrm>
              <a:prstGeom prst="halfFram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fi-FI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3" name="Suorakulmio 72">
              <a:extLst>
                <a:ext uri="{FF2B5EF4-FFF2-40B4-BE49-F238E27FC236}">
                  <a16:creationId xmlns:a16="http://schemas.microsoft.com/office/drawing/2014/main" id="{372FC17A-B9B3-6CEE-756B-D6CC14FE2C85}"/>
                </a:ext>
              </a:extLst>
            </p:cNvPr>
            <p:cNvSpPr/>
            <p:nvPr/>
          </p:nvSpPr>
          <p:spPr>
            <a:xfrm>
              <a:off x="629644" y="1867528"/>
              <a:ext cx="147068" cy="411303"/>
            </a:xfrm>
            <a:prstGeom prst="rect">
              <a:avLst/>
            </a:prstGeom>
            <a:solidFill>
              <a:srgbClr val="7991D3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/>
            </a:p>
          </p:txBody>
        </p:sp>
        <p:sp>
          <p:nvSpPr>
            <p:cNvPr id="74" name="Suorakulmio 73">
              <a:extLst>
                <a:ext uri="{FF2B5EF4-FFF2-40B4-BE49-F238E27FC236}">
                  <a16:creationId xmlns:a16="http://schemas.microsoft.com/office/drawing/2014/main" id="{F7E3D75D-D6D3-5DD4-42E9-2AEBF476F129}"/>
                </a:ext>
              </a:extLst>
            </p:cNvPr>
            <p:cNvSpPr/>
            <p:nvPr/>
          </p:nvSpPr>
          <p:spPr>
            <a:xfrm>
              <a:off x="452034" y="1867528"/>
              <a:ext cx="95307" cy="411303"/>
            </a:xfrm>
            <a:prstGeom prst="rect">
              <a:avLst/>
            </a:prstGeom>
            <a:solidFill>
              <a:srgbClr val="7991D3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/>
            </a:p>
          </p:txBody>
        </p:sp>
        <p:sp>
          <p:nvSpPr>
            <p:cNvPr id="75" name="Suorakulmio 74">
              <a:extLst>
                <a:ext uri="{FF2B5EF4-FFF2-40B4-BE49-F238E27FC236}">
                  <a16:creationId xmlns:a16="http://schemas.microsoft.com/office/drawing/2014/main" id="{E3FF00B5-3896-3272-5A23-A29FB2F47000}"/>
                </a:ext>
              </a:extLst>
            </p:cNvPr>
            <p:cNvSpPr/>
            <p:nvPr/>
          </p:nvSpPr>
          <p:spPr>
            <a:xfrm>
              <a:off x="301271" y="1867528"/>
              <a:ext cx="69797" cy="414450"/>
            </a:xfrm>
            <a:prstGeom prst="rect">
              <a:avLst/>
            </a:prstGeom>
            <a:solidFill>
              <a:srgbClr val="7991D3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/>
            </a:p>
          </p:txBody>
        </p:sp>
      </p:grpSp>
      <p:grpSp>
        <p:nvGrpSpPr>
          <p:cNvPr id="84" name="Ryhmä 83">
            <a:extLst>
              <a:ext uri="{FF2B5EF4-FFF2-40B4-BE49-F238E27FC236}">
                <a16:creationId xmlns:a16="http://schemas.microsoft.com/office/drawing/2014/main" id="{AADB77D4-95FE-26B7-B230-3844D9F8C40D}"/>
              </a:ext>
            </a:extLst>
          </p:cNvPr>
          <p:cNvGrpSpPr/>
          <p:nvPr/>
        </p:nvGrpSpPr>
        <p:grpSpPr>
          <a:xfrm>
            <a:off x="420159" y="4869161"/>
            <a:ext cx="10764407" cy="410369"/>
            <a:chOff x="447763" y="3487495"/>
            <a:chExt cx="6003542" cy="508564"/>
          </a:xfrm>
          <a:solidFill>
            <a:srgbClr val="8C4091"/>
          </a:solidFill>
        </p:grpSpPr>
        <p:sp>
          <p:nvSpPr>
            <p:cNvPr id="42" name="Nuoli: Viisikulmio 41">
              <a:extLst>
                <a:ext uri="{FF2B5EF4-FFF2-40B4-BE49-F238E27FC236}">
                  <a16:creationId xmlns:a16="http://schemas.microsoft.com/office/drawing/2014/main" id="{EA4A61C7-5FCF-4BCA-A8B0-8BEEF895E383}"/>
                </a:ext>
              </a:extLst>
            </p:cNvPr>
            <p:cNvSpPr/>
            <p:nvPr/>
          </p:nvSpPr>
          <p:spPr>
            <a:xfrm>
              <a:off x="849915" y="3488495"/>
              <a:ext cx="5601390" cy="499127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1400" b="1" kern="0">
                  <a:solidFill>
                    <a:schemeClr val="bg1"/>
                  </a:solidFill>
                </a:rPr>
                <a:t>Valtion palvelu- ja toimitilaverkon uudistamishanke &amp; muut työympäristöhankkeet (VM, Senaatti)</a:t>
              </a:r>
            </a:p>
          </p:txBody>
        </p:sp>
        <p:sp>
          <p:nvSpPr>
            <p:cNvPr id="78" name="Suorakulmio 77">
              <a:extLst>
                <a:ext uri="{FF2B5EF4-FFF2-40B4-BE49-F238E27FC236}">
                  <a16:creationId xmlns:a16="http://schemas.microsoft.com/office/drawing/2014/main" id="{1A612B09-B1B7-7632-5B4F-C22CE9F186AC}"/>
                </a:ext>
              </a:extLst>
            </p:cNvPr>
            <p:cNvSpPr/>
            <p:nvPr/>
          </p:nvSpPr>
          <p:spPr>
            <a:xfrm>
              <a:off x="683388" y="3488495"/>
              <a:ext cx="99958" cy="4991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/>
            </a:p>
          </p:txBody>
        </p:sp>
        <p:sp>
          <p:nvSpPr>
            <p:cNvPr id="79" name="Suorakulmio 78">
              <a:extLst>
                <a:ext uri="{FF2B5EF4-FFF2-40B4-BE49-F238E27FC236}">
                  <a16:creationId xmlns:a16="http://schemas.microsoft.com/office/drawing/2014/main" id="{DA79DA54-AF94-4B76-5ACB-B43668A14265}"/>
                </a:ext>
              </a:extLst>
            </p:cNvPr>
            <p:cNvSpPr/>
            <p:nvPr/>
          </p:nvSpPr>
          <p:spPr>
            <a:xfrm>
              <a:off x="553929" y="3487495"/>
              <a:ext cx="75803" cy="5001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/>
            </a:p>
          </p:txBody>
        </p:sp>
        <p:sp>
          <p:nvSpPr>
            <p:cNvPr id="81" name="Suorakulmio 80">
              <a:extLst>
                <a:ext uri="{FF2B5EF4-FFF2-40B4-BE49-F238E27FC236}">
                  <a16:creationId xmlns:a16="http://schemas.microsoft.com/office/drawing/2014/main" id="{A001F491-3AC0-AA27-41F1-7830DD9D4998}"/>
                </a:ext>
              </a:extLst>
            </p:cNvPr>
            <p:cNvSpPr/>
            <p:nvPr/>
          </p:nvSpPr>
          <p:spPr>
            <a:xfrm>
              <a:off x="447763" y="3496693"/>
              <a:ext cx="49260" cy="4993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/>
            </a:p>
          </p:txBody>
        </p:sp>
      </p:grpSp>
      <p:sp>
        <p:nvSpPr>
          <p:cNvPr id="85" name="Tekstiruutu 84">
            <a:extLst>
              <a:ext uri="{FF2B5EF4-FFF2-40B4-BE49-F238E27FC236}">
                <a16:creationId xmlns:a16="http://schemas.microsoft.com/office/drawing/2014/main" id="{135128E6-C7B0-576A-234E-2EB78E992FB0}"/>
              </a:ext>
            </a:extLst>
          </p:cNvPr>
          <p:cNvSpPr txBox="1"/>
          <p:nvPr/>
        </p:nvSpPr>
        <p:spPr>
          <a:xfrm>
            <a:off x="8954874" y="639758"/>
            <a:ext cx="2469420" cy="420756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defTabSz="1219170">
              <a:defRPr/>
            </a:pPr>
            <a:r>
              <a:rPr lang="fi-FI" sz="1067" b="1" kern="0">
                <a:solidFill>
                  <a:schemeClr val="bg1"/>
                </a:solidFill>
              </a:rPr>
              <a:t>Lupa- ja valvontaviraston toiminta käynnistyy 1.1.2026</a:t>
            </a:r>
          </a:p>
        </p:txBody>
      </p:sp>
      <p:sp>
        <p:nvSpPr>
          <p:cNvPr id="83" name="Tähti: 7-sakarainen 82">
            <a:extLst>
              <a:ext uri="{FF2B5EF4-FFF2-40B4-BE49-F238E27FC236}">
                <a16:creationId xmlns:a16="http://schemas.microsoft.com/office/drawing/2014/main" id="{2C0B093D-58F5-5A52-0AD9-0AD6CFE5B480}"/>
              </a:ext>
            </a:extLst>
          </p:cNvPr>
          <p:cNvSpPr/>
          <p:nvPr/>
        </p:nvSpPr>
        <p:spPr>
          <a:xfrm>
            <a:off x="8508569" y="620158"/>
            <a:ext cx="559467" cy="488498"/>
          </a:xfrm>
          <a:prstGeom prst="star7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grpSp>
        <p:nvGrpSpPr>
          <p:cNvPr id="1024" name="Ryhmä 1023">
            <a:extLst>
              <a:ext uri="{FF2B5EF4-FFF2-40B4-BE49-F238E27FC236}">
                <a16:creationId xmlns:a16="http://schemas.microsoft.com/office/drawing/2014/main" id="{30115230-2BD5-9712-4105-7EADCAC56C60}"/>
              </a:ext>
            </a:extLst>
          </p:cNvPr>
          <p:cNvGrpSpPr/>
          <p:nvPr/>
        </p:nvGrpSpPr>
        <p:grpSpPr>
          <a:xfrm>
            <a:off x="487218" y="2756926"/>
            <a:ext cx="8580820" cy="386783"/>
            <a:chOff x="365413" y="2446957"/>
            <a:chExt cx="6435615" cy="429610"/>
          </a:xfrm>
          <a:solidFill>
            <a:srgbClr val="76B82A"/>
          </a:solidFill>
        </p:grpSpPr>
        <p:sp>
          <p:nvSpPr>
            <p:cNvPr id="34" name="Nuoli: Viisikulmio 33">
              <a:extLst>
                <a:ext uri="{FF2B5EF4-FFF2-40B4-BE49-F238E27FC236}">
                  <a16:creationId xmlns:a16="http://schemas.microsoft.com/office/drawing/2014/main" id="{B7FEE3D1-3C15-88AD-442A-9B8AA97B9CED}"/>
                </a:ext>
              </a:extLst>
            </p:cNvPr>
            <p:cNvSpPr/>
            <p:nvPr/>
          </p:nvSpPr>
          <p:spPr>
            <a:xfrm>
              <a:off x="849532" y="2446959"/>
              <a:ext cx="5951496" cy="429402"/>
            </a:xfrm>
            <a:prstGeom prst="homePlate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1400" b="1" kern="0">
                  <a:solidFill>
                    <a:schemeClr val="bg1"/>
                  </a:solidFill>
                </a:rPr>
                <a:t>Ympäristölupien yhden luukun palvelujen hankekokonaisuus (YM)</a:t>
              </a:r>
            </a:p>
          </p:txBody>
        </p:sp>
        <p:sp>
          <p:nvSpPr>
            <p:cNvPr id="87" name="Suorakulmio 86">
              <a:extLst>
                <a:ext uri="{FF2B5EF4-FFF2-40B4-BE49-F238E27FC236}">
                  <a16:creationId xmlns:a16="http://schemas.microsoft.com/office/drawing/2014/main" id="{58DBAFAB-B9F2-B298-CA39-5450311B7CDF}"/>
                </a:ext>
              </a:extLst>
            </p:cNvPr>
            <p:cNvSpPr/>
            <p:nvPr/>
          </p:nvSpPr>
          <p:spPr>
            <a:xfrm>
              <a:off x="658301" y="2446957"/>
              <a:ext cx="128362" cy="4294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/>
            </a:p>
          </p:txBody>
        </p:sp>
        <p:sp>
          <p:nvSpPr>
            <p:cNvPr id="89" name="Suorakulmio 88">
              <a:extLst>
                <a:ext uri="{FF2B5EF4-FFF2-40B4-BE49-F238E27FC236}">
                  <a16:creationId xmlns:a16="http://schemas.microsoft.com/office/drawing/2014/main" id="{E485DDA6-9833-4ED7-8A4C-55EB1FF64C08}"/>
                </a:ext>
              </a:extLst>
            </p:cNvPr>
            <p:cNvSpPr/>
            <p:nvPr/>
          </p:nvSpPr>
          <p:spPr>
            <a:xfrm>
              <a:off x="498705" y="2446957"/>
              <a:ext cx="101920" cy="42940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/>
            </a:p>
          </p:txBody>
        </p:sp>
        <p:sp>
          <p:nvSpPr>
            <p:cNvPr id="91" name="Suorakulmio 90">
              <a:extLst>
                <a:ext uri="{FF2B5EF4-FFF2-40B4-BE49-F238E27FC236}">
                  <a16:creationId xmlns:a16="http://schemas.microsoft.com/office/drawing/2014/main" id="{A572757B-3C91-2941-7DD6-1465DB470CE5}"/>
                </a:ext>
              </a:extLst>
            </p:cNvPr>
            <p:cNvSpPr/>
            <p:nvPr/>
          </p:nvSpPr>
          <p:spPr>
            <a:xfrm>
              <a:off x="365413" y="2446957"/>
              <a:ext cx="78318" cy="4296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/>
            </a:p>
          </p:txBody>
        </p:sp>
      </p:grpSp>
      <p:grpSp>
        <p:nvGrpSpPr>
          <p:cNvPr id="1044" name="Ryhmä 1043">
            <a:extLst>
              <a:ext uri="{FF2B5EF4-FFF2-40B4-BE49-F238E27FC236}">
                <a16:creationId xmlns:a16="http://schemas.microsoft.com/office/drawing/2014/main" id="{7FED6ABF-1523-21BE-82A9-117A0199811B}"/>
              </a:ext>
            </a:extLst>
          </p:cNvPr>
          <p:cNvGrpSpPr/>
          <p:nvPr/>
        </p:nvGrpSpPr>
        <p:grpSpPr>
          <a:xfrm>
            <a:off x="1339311" y="6066268"/>
            <a:ext cx="10293899" cy="407911"/>
            <a:chOff x="937834" y="4515966"/>
            <a:chExt cx="7720424" cy="475957"/>
          </a:xfrm>
        </p:grpSpPr>
        <p:sp>
          <p:nvSpPr>
            <p:cNvPr id="1038" name="Nuoli: Viisikulmio 1037">
              <a:extLst>
                <a:ext uri="{FF2B5EF4-FFF2-40B4-BE49-F238E27FC236}">
                  <a16:creationId xmlns:a16="http://schemas.microsoft.com/office/drawing/2014/main" id="{56F066AE-63A1-97F9-1BE6-C861F7604F6A}"/>
                </a:ext>
              </a:extLst>
            </p:cNvPr>
            <p:cNvSpPr/>
            <p:nvPr/>
          </p:nvSpPr>
          <p:spPr>
            <a:xfrm>
              <a:off x="937834" y="4515966"/>
              <a:ext cx="7450590" cy="475957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accent5"/>
                </a:solidFill>
              </a:endParaRPr>
            </a:p>
          </p:txBody>
        </p:sp>
        <p:sp>
          <p:nvSpPr>
            <p:cNvPr id="94" name="Tekstiruutu 93">
              <a:extLst>
                <a:ext uri="{FF2B5EF4-FFF2-40B4-BE49-F238E27FC236}">
                  <a16:creationId xmlns:a16="http://schemas.microsoft.com/office/drawing/2014/main" id="{824ACDCB-D8A7-26D0-F9BC-187C9B26B5C9}"/>
                </a:ext>
              </a:extLst>
            </p:cNvPr>
            <p:cNvSpPr txBox="1"/>
            <p:nvPr/>
          </p:nvSpPr>
          <p:spPr>
            <a:xfrm>
              <a:off x="1000942" y="4515966"/>
              <a:ext cx="7657316" cy="3950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fi-FI" sz="1600" b="1">
                  <a:ln/>
                  <a:solidFill>
                    <a:schemeClr val="accent5"/>
                  </a:solidFill>
                </a:rPr>
                <a:t>Valtionhallinnon toimintamenosäästöt ja niiden vaikutus virastoihin</a:t>
              </a:r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836FB901-9FFF-74C7-DD67-1421D2BCAD20}"/>
              </a:ext>
            </a:extLst>
          </p:cNvPr>
          <p:cNvGrpSpPr/>
          <p:nvPr/>
        </p:nvGrpSpPr>
        <p:grpSpPr>
          <a:xfrm>
            <a:off x="420159" y="4379992"/>
            <a:ext cx="4329933" cy="393160"/>
            <a:chOff x="470720" y="3487495"/>
            <a:chExt cx="5980588" cy="500376"/>
          </a:xfrm>
          <a:solidFill>
            <a:schemeClr val="accent2"/>
          </a:solidFill>
        </p:grpSpPr>
        <p:grpSp>
          <p:nvGrpSpPr>
            <p:cNvPr id="5" name="Ryhmä 4">
              <a:extLst>
                <a:ext uri="{FF2B5EF4-FFF2-40B4-BE49-F238E27FC236}">
                  <a16:creationId xmlns:a16="http://schemas.microsoft.com/office/drawing/2014/main" id="{C7EAB853-17DE-2C07-A82D-42AD6C4BB70C}"/>
                </a:ext>
              </a:extLst>
            </p:cNvPr>
            <p:cNvGrpSpPr/>
            <p:nvPr/>
          </p:nvGrpSpPr>
          <p:grpSpPr>
            <a:xfrm>
              <a:off x="1439052" y="3488495"/>
              <a:ext cx="5012256" cy="499128"/>
              <a:chOff x="3027247" y="4457042"/>
              <a:chExt cx="4926076" cy="548467"/>
            </a:xfrm>
            <a:grpFill/>
          </p:grpSpPr>
          <p:sp>
            <p:nvSpPr>
              <p:cNvPr id="9" name="Nuoli: Viisikulmio 8">
                <a:extLst>
                  <a:ext uri="{FF2B5EF4-FFF2-40B4-BE49-F238E27FC236}">
                    <a16:creationId xmlns:a16="http://schemas.microsoft.com/office/drawing/2014/main" id="{922450BB-68A1-5DF9-DC9F-6AC2F5DFB1A9}"/>
                  </a:ext>
                </a:extLst>
              </p:cNvPr>
              <p:cNvSpPr/>
              <p:nvPr/>
            </p:nvSpPr>
            <p:spPr>
              <a:xfrm>
                <a:off x="3027247" y="4457042"/>
                <a:ext cx="4926076" cy="548467"/>
              </a:xfrm>
              <a:prstGeom prst="homePlate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kstiruutu 9">
                <a:extLst>
                  <a:ext uri="{FF2B5EF4-FFF2-40B4-BE49-F238E27FC236}">
                    <a16:creationId xmlns:a16="http://schemas.microsoft.com/office/drawing/2014/main" id="{DC3F5F34-7041-9179-152B-E13CC3063746}"/>
                  </a:ext>
                </a:extLst>
              </p:cNvPr>
              <p:cNvSpPr txBox="1"/>
              <p:nvPr/>
            </p:nvSpPr>
            <p:spPr>
              <a:xfrm>
                <a:off x="3131441" y="4518988"/>
                <a:ext cx="4365878" cy="4304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fi-FI" sz="1400" b="1" kern="0"/>
                  <a:t>TE-palvelut 2024 -uudistus (TEM)</a:t>
                </a:r>
              </a:p>
            </p:txBody>
          </p:sp>
        </p:grp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ADF05A8E-CBDE-5573-6BA7-2938BC85B791}"/>
                </a:ext>
              </a:extLst>
            </p:cNvPr>
            <p:cNvSpPr/>
            <p:nvPr/>
          </p:nvSpPr>
          <p:spPr>
            <a:xfrm>
              <a:off x="1047524" y="3488495"/>
              <a:ext cx="247550" cy="4991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>
                <a:solidFill>
                  <a:schemeClr val="tx1"/>
                </a:solidFill>
              </a:endParaRPr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04D32C0-2BC1-859B-8F9D-E92BE6D5D186}"/>
                </a:ext>
              </a:extLst>
            </p:cNvPr>
            <p:cNvSpPr/>
            <p:nvPr/>
          </p:nvSpPr>
          <p:spPr>
            <a:xfrm>
              <a:off x="721015" y="3487495"/>
              <a:ext cx="175522" cy="5001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>
                <a:solidFill>
                  <a:schemeClr val="tx1"/>
                </a:solidFill>
              </a:endParaRPr>
            </a:p>
          </p:txBody>
        </p:sp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F9CD0A4C-08C9-4DE9-FDE1-DF555D11C487}"/>
                </a:ext>
              </a:extLst>
            </p:cNvPr>
            <p:cNvSpPr/>
            <p:nvPr/>
          </p:nvSpPr>
          <p:spPr>
            <a:xfrm>
              <a:off x="470720" y="3488505"/>
              <a:ext cx="128540" cy="4993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27E0B5A4-8EF7-3A21-06D8-F0BBE895C26C}"/>
              </a:ext>
            </a:extLst>
          </p:cNvPr>
          <p:cNvGrpSpPr/>
          <p:nvPr/>
        </p:nvGrpSpPr>
        <p:grpSpPr>
          <a:xfrm>
            <a:off x="407271" y="5382735"/>
            <a:ext cx="10777295" cy="434639"/>
            <a:chOff x="304176" y="2446957"/>
            <a:chExt cx="6496853" cy="429610"/>
          </a:xfrm>
          <a:solidFill>
            <a:schemeClr val="accent6"/>
          </a:solidFill>
        </p:grpSpPr>
        <p:sp>
          <p:nvSpPr>
            <p:cNvPr id="22" name="Nuoli: Viisikulmio 21">
              <a:extLst>
                <a:ext uri="{FF2B5EF4-FFF2-40B4-BE49-F238E27FC236}">
                  <a16:creationId xmlns:a16="http://schemas.microsoft.com/office/drawing/2014/main" id="{3AC3E564-68AB-C754-D957-B5E0B0359391}"/>
                </a:ext>
              </a:extLst>
            </p:cNvPr>
            <p:cNvSpPr/>
            <p:nvPr/>
          </p:nvSpPr>
          <p:spPr>
            <a:xfrm>
              <a:off x="748388" y="2446960"/>
              <a:ext cx="6052641" cy="416520"/>
            </a:xfrm>
            <a:prstGeom prst="homePlat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1400" b="1" kern="0">
                  <a:solidFill>
                    <a:schemeClr val="tx1"/>
                  </a:solidFill>
                </a:rPr>
                <a:t>Rahapelijärjestelmän uudistaminen (SM, VM)</a:t>
              </a:r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93045F72-F0F3-73C6-654E-C989CAB0558E}"/>
                </a:ext>
              </a:extLst>
            </p:cNvPr>
            <p:cNvSpPr/>
            <p:nvPr/>
          </p:nvSpPr>
          <p:spPr>
            <a:xfrm>
              <a:off x="571014" y="2446957"/>
              <a:ext cx="100717" cy="429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>
                <a:solidFill>
                  <a:schemeClr val="tx1"/>
                </a:solidFill>
              </a:endParaRPr>
            </a:p>
          </p:txBody>
        </p:sp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DA4ED37E-80BD-1A1F-6213-B19BF6E818D7}"/>
                </a:ext>
              </a:extLst>
            </p:cNvPr>
            <p:cNvSpPr/>
            <p:nvPr/>
          </p:nvSpPr>
          <p:spPr>
            <a:xfrm>
              <a:off x="424936" y="2446957"/>
              <a:ext cx="84301" cy="429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>
                <a:solidFill>
                  <a:schemeClr val="tx1"/>
                </a:solidFill>
              </a:endParaRPr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2E1D9103-ABDA-BD8E-10EE-82A635AC79F7}"/>
                </a:ext>
              </a:extLst>
            </p:cNvPr>
            <p:cNvSpPr/>
            <p:nvPr/>
          </p:nvSpPr>
          <p:spPr>
            <a:xfrm>
              <a:off x="304176" y="2446957"/>
              <a:ext cx="54953" cy="429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61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/>
              <a:t>Aikajana valmistelun keskeisistä etenemispisteistä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Sisäiseen käyttöön</a:t>
            </a:r>
          </a:p>
        </p:txBody>
      </p:sp>
    </p:spTree>
    <p:extLst>
      <p:ext uri="{BB962C8B-B14F-4D97-AF65-F5344CB8AC3E}">
        <p14:creationId xmlns:p14="http://schemas.microsoft.com/office/powerpoint/2010/main" val="8981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uora yhdysviiva 67"/>
          <p:cNvCxnSpPr>
            <a:endCxn id="66" idx="0"/>
          </p:cNvCxnSpPr>
          <p:nvPr/>
        </p:nvCxnSpPr>
        <p:spPr>
          <a:xfrm flipV="1">
            <a:off x="6900971" y="3161487"/>
            <a:ext cx="4948" cy="2012264"/>
          </a:xfrm>
          <a:prstGeom prst="line">
            <a:avLst/>
          </a:prstGeom>
          <a:ln>
            <a:solidFill>
              <a:srgbClr val="CCAD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/>
          <p:nvPr/>
        </p:nvCxnSpPr>
        <p:spPr>
          <a:xfrm flipH="1" flipV="1">
            <a:off x="532249" y="2579162"/>
            <a:ext cx="10425" cy="260844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>
            <a:endCxn id="20" idx="4"/>
          </p:cNvCxnSpPr>
          <p:nvPr/>
        </p:nvCxnSpPr>
        <p:spPr>
          <a:xfrm flipV="1">
            <a:off x="11241312" y="1782982"/>
            <a:ext cx="26861" cy="3405035"/>
          </a:xfrm>
          <a:prstGeom prst="line">
            <a:avLst/>
          </a:prstGeom>
          <a:ln>
            <a:solidFill>
              <a:srgbClr val="3582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uora yhdysviiva 42"/>
          <p:cNvCxnSpPr/>
          <p:nvPr/>
        </p:nvCxnSpPr>
        <p:spPr>
          <a:xfrm flipH="1" flipV="1">
            <a:off x="7662117" y="2589196"/>
            <a:ext cx="10425" cy="260844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/>
          <p:cNvCxnSpPr/>
          <p:nvPr/>
        </p:nvCxnSpPr>
        <p:spPr>
          <a:xfrm flipV="1">
            <a:off x="5870786" y="4422406"/>
            <a:ext cx="9836" cy="75598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7C4A44DC-9C76-0996-31C8-0F48F78DEC89}"/>
              </a:ext>
            </a:extLst>
          </p:cNvPr>
          <p:cNvCxnSpPr>
            <a:endCxn id="18" idx="0"/>
          </p:cNvCxnSpPr>
          <p:nvPr/>
        </p:nvCxnSpPr>
        <p:spPr>
          <a:xfrm flipH="1" flipV="1">
            <a:off x="10013080" y="840795"/>
            <a:ext cx="21208" cy="4397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lipsi 17">
            <a:extLst>
              <a:ext uri="{FF2B5EF4-FFF2-40B4-BE49-F238E27FC236}">
                <a16:creationId xmlns:a16="http://schemas.microsoft.com/office/drawing/2014/main" id="{A4103480-A284-B480-5FFE-6AB532212437}"/>
              </a:ext>
            </a:extLst>
          </p:cNvPr>
          <p:cNvSpPr/>
          <p:nvPr/>
        </p:nvSpPr>
        <p:spPr>
          <a:xfrm>
            <a:off x="9786886" y="840795"/>
            <a:ext cx="452387" cy="4523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D51DA19-FE2E-F739-BE52-0FF70233CF22}"/>
              </a:ext>
            </a:extLst>
          </p:cNvPr>
          <p:cNvCxnSpPr>
            <a:endCxn id="10" idx="0"/>
          </p:cNvCxnSpPr>
          <p:nvPr/>
        </p:nvCxnSpPr>
        <p:spPr>
          <a:xfrm flipH="1" flipV="1">
            <a:off x="6428810" y="835372"/>
            <a:ext cx="21208" cy="4397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i 9">
            <a:extLst>
              <a:ext uri="{FF2B5EF4-FFF2-40B4-BE49-F238E27FC236}">
                <a16:creationId xmlns:a16="http://schemas.microsoft.com/office/drawing/2014/main" id="{973A4984-0F48-EFAD-6628-A47DDEF78ED3}"/>
              </a:ext>
            </a:extLst>
          </p:cNvPr>
          <p:cNvSpPr/>
          <p:nvPr/>
        </p:nvSpPr>
        <p:spPr>
          <a:xfrm>
            <a:off x="6202616" y="835372"/>
            <a:ext cx="452387" cy="4523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5" name="Suora yhdysviiva 74"/>
          <p:cNvCxnSpPr>
            <a:endCxn id="76" idx="4"/>
          </p:cNvCxnSpPr>
          <p:nvPr/>
        </p:nvCxnSpPr>
        <p:spPr>
          <a:xfrm flipH="1" flipV="1">
            <a:off x="943145" y="1557681"/>
            <a:ext cx="19925" cy="360907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uora yhdysviiva 71"/>
          <p:cNvCxnSpPr>
            <a:endCxn id="73" idx="4"/>
          </p:cNvCxnSpPr>
          <p:nvPr/>
        </p:nvCxnSpPr>
        <p:spPr>
          <a:xfrm flipH="1" flipV="1">
            <a:off x="9107030" y="3039565"/>
            <a:ext cx="27891" cy="215807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uorakulmio 1"/>
          <p:cNvSpPr/>
          <p:nvPr/>
        </p:nvSpPr>
        <p:spPr>
          <a:xfrm>
            <a:off x="462012" y="5178391"/>
            <a:ext cx="1886552" cy="654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Tammikuu</a:t>
            </a:r>
          </a:p>
        </p:txBody>
      </p:sp>
      <p:sp>
        <p:nvSpPr>
          <p:cNvPr id="3" name="Suorakulmio 2"/>
          <p:cNvSpPr/>
          <p:nvPr/>
        </p:nvSpPr>
        <p:spPr>
          <a:xfrm>
            <a:off x="2348564" y="5178391"/>
            <a:ext cx="1886552" cy="654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Helmikuu</a:t>
            </a:r>
          </a:p>
        </p:txBody>
      </p:sp>
      <p:sp>
        <p:nvSpPr>
          <p:cNvPr id="4" name="Suorakulmio 3"/>
          <p:cNvSpPr/>
          <p:nvPr/>
        </p:nvSpPr>
        <p:spPr>
          <a:xfrm>
            <a:off x="4235116" y="5178391"/>
            <a:ext cx="1886552" cy="654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Maaliskuu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121668" y="5178391"/>
            <a:ext cx="1886552" cy="654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Huhtikuu</a:t>
            </a:r>
          </a:p>
        </p:txBody>
      </p:sp>
      <p:sp>
        <p:nvSpPr>
          <p:cNvPr id="6" name="Suorakulmio 5"/>
          <p:cNvSpPr/>
          <p:nvPr/>
        </p:nvSpPr>
        <p:spPr>
          <a:xfrm>
            <a:off x="8008220" y="5178391"/>
            <a:ext cx="1886552" cy="654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Toukokuu</a:t>
            </a:r>
          </a:p>
        </p:txBody>
      </p:sp>
      <p:sp>
        <p:nvSpPr>
          <p:cNvPr id="7" name="Suorakulmio 6"/>
          <p:cNvSpPr/>
          <p:nvPr/>
        </p:nvSpPr>
        <p:spPr>
          <a:xfrm>
            <a:off x="9894772" y="5178391"/>
            <a:ext cx="1886552" cy="654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Kesäkuu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2356753" y="1095668"/>
            <a:ext cx="1155932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Palvelu- ja prosessikartta valmis</a:t>
            </a:r>
          </a:p>
        </p:txBody>
      </p:sp>
      <p:cxnSp>
        <p:nvCxnSpPr>
          <p:cNvPr id="13" name="Suora yhdysviiva 12"/>
          <p:cNvCxnSpPr/>
          <p:nvPr/>
        </p:nvCxnSpPr>
        <p:spPr>
          <a:xfrm flipV="1">
            <a:off x="2917563" y="2074644"/>
            <a:ext cx="16846" cy="3098128"/>
          </a:xfrm>
          <a:prstGeom prst="line">
            <a:avLst/>
          </a:prstGeom>
          <a:ln>
            <a:solidFill>
              <a:srgbClr val="3582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llipsi 14"/>
          <p:cNvSpPr/>
          <p:nvPr/>
        </p:nvSpPr>
        <p:spPr>
          <a:xfrm>
            <a:off x="3715351" y="789670"/>
            <a:ext cx="452387" cy="4523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3224600" y="287950"/>
            <a:ext cx="1751798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Organisaatiorakenne</a:t>
            </a:r>
          </a:p>
          <a:p>
            <a:pPr algn="ctr"/>
            <a:r>
              <a:rPr lang="fi-FI" sz="1200">
                <a:solidFill>
                  <a:srgbClr val="000000"/>
                </a:solidFill>
              </a:rPr>
              <a:t>valmis</a:t>
            </a:r>
          </a:p>
        </p:txBody>
      </p:sp>
      <p:sp>
        <p:nvSpPr>
          <p:cNvPr id="20" name="Ellipsi 19"/>
          <p:cNvSpPr/>
          <p:nvPr/>
        </p:nvSpPr>
        <p:spPr>
          <a:xfrm>
            <a:off x="11041979" y="1330594"/>
            <a:ext cx="452387" cy="452388"/>
          </a:xfrm>
          <a:prstGeom prst="ellipse">
            <a:avLst/>
          </a:prstGeom>
          <a:solidFill>
            <a:srgbClr val="358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10329711" y="850936"/>
            <a:ext cx="1876925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Tärkeimmät prosessit kuvattu</a:t>
            </a:r>
          </a:p>
        </p:txBody>
      </p:sp>
      <p:cxnSp>
        <p:nvCxnSpPr>
          <p:cNvPr id="23" name="Suora yhdysviiva 22"/>
          <p:cNvCxnSpPr>
            <a:endCxn id="24" idx="0"/>
          </p:cNvCxnSpPr>
          <p:nvPr/>
        </p:nvCxnSpPr>
        <p:spPr>
          <a:xfrm flipH="1" flipV="1">
            <a:off x="2021269" y="860561"/>
            <a:ext cx="21208" cy="4397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i 23"/>
          <p:cNvSpPr/>
          <p:nvPr/>
        </p:nvSpPr>
        <p:spPr>
          <a:xfrm>
            <a:off x="1795075" y="860561"/>
            <a:ext cx="452387" cy="4523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/>
          <p:cNvSpPr/>
          <p:nvPr/>
        </p:nvSpPr>
        <p:spPr>
          <a:xfrm>
            <a:off x="295433" y="2136808"/>
            <a:ext cx="452387" cy="4523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Suorakulmio 28"/>
          <p:cNvSpPr/>
          <p:nvPr/>
        </p:nvSpPr>
        <p:spPr>
          <a:xfrm>
            <a:off x="-404" y="1674794"/>
            <a:ext cx="1556937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Visuaalisen ilmeen perusta valmis</a:t>
            </a:r>
          </a:p>
        </p:txBody>
      </p:sp>
      <p:sp>
        <p:nvSpPr>
          <p:cNvPr id="34" name="Ellipsi 33"/>
          <p:cNvSpPr/>
          <p:nvPr/>
        </p:nvSpPr>
        <p:spPr>
          <a:xfrm>
            <a:off x="1123346" y="3309477"/>
            <a:ext cx="452387" cy="4523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Suorakulmio 34"/>
          <p:cNvSpPr/>
          <p:nvPr/>
        </p:nvSpPr>
        <p:spPr>
          <a:xfrm>
            <a:off x="394636" y="2776878"/>
            <a:ext cx="1960744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Asianhallintajärjestelmien ja </a:t>
            </a:r>
            <a:r>
              <a:rPr lang="fi-FI" sz="1200" err="1">
                <a:solidFill>
                  <a:srgbClr val="000000"/>
                </a:solidFill>
              </a:rPr>
              <a:t>TOSin</a:t>
            </a:r>
            <a:r>
              <a:rPr lang="fi-FI" sz="1200">
                <a:solidFill>
                  <a:srgbClr val="000000"/>
                </a:solidFill>
              </a:rPr>
              <a:t> peruslinjaukset valmiit</a:t>
            </a:r>
          </a:p>
        </p:txBody>
      </p:sp>
      <p:cxnSp>
        <p:nvCxnSpPr>
          <p:cNvPr id="36" name="Suora yhdysviiva 35"/>
          <p:cNvCxnSpPr/>
          <p:nvPr/>
        </p:nvCxnSpPr>
        <p:spPr>
          <a:xfrm flipH="1" flipV="1">
            <a:off x="1343530" y="3655996"/>
            <a:ext cx="6010" cy="15119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Ellipsi 37"/>
          <p:cNvSpPr/>
          <p:nvPr/>
        </p:nvSpPr>
        <p:spPr>
          <a:xfrm>
            <a:off x="10450622" y="3299050"/>
            <a:ext cx="452387" cy="4523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0" name="Suora yhdysviiva 39"/>
          <p:cNvCxnSpPr/>
          <p:nvPr/>
        </p:nvCxnSpPr>
        <p:spPr>
          <a:xfrm flipH="1" flipV="1">
            <a:off x="10676816" y="3655996"/>
            <a:ext cx="6010" cy="15119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Ellipsi 40"/>
          <p:cNvSpPr/>
          <p:nvPr/>
        </p:nvSpPr>
        <p:spPr>
          <a:xfrm>
            <a:off x="7455172" y="2144829"/>
            <a:ext cx="452387" cy="4523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Suorakulmio 41"/>
          <p:cNvSpPr/>
          <p:nvPr/>
        </p:nvSpPr>
        <p:spPr>
          <a:xfrm>
            <a:off x="6937412" y="1636295"/>
            <a:ext cx="1384432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Muutosintranet käytössä</a:t>
            </a:r>
          </a:p>
        </p:txBody>
      </p:sp>
      <p:sp>
        <p:nvSpPr>
          <p:cNvPr id="44" name="Ellipsi 43"/>
          <p:cNvSpPr/>
          <p:nvPr/>
        </p:nvSpPr>
        <p:spPr>
          <a:xfrm>
            <a:off x="9468837" y="4306110"/>
            <a:ext cx="452387" cy="4523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Suorakulmio 44"/>
          <p:cNvSpPr/>
          <p:nvPr/>
        </p:nvSpPr>
        <p:spPr>
          <a:xfrm>
            <a:off x="9036871" y="3751438"/>
            <a:ext cx="1448463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Virastokohtaiset YT-neuvottelut käyty</a:t>
            </a:r>
          </a:p>
        </p:txBody>
      </p:sp>
      <p:cxnSp>
        <p:nvCxnSpPr>
          <p:cNvPr id="46" name="Suora yhdysviiva 45"/>
          <p:cNvCxnSpPr/>
          <p:nvPr/>
        </p:nvCxnSpPr>
        <p:spPr>
          <a:xfrm flipV="1">
            <a:off x="9696443" y="4422406"/>
            <a:ext cx="1" cy="765202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Ellipsi 47"/>
          <p:cNvSpPr/>
          <p:nvPr/>
        </p:nvSpPr>
        <p:spPr>
          <a:xfrm>
            <a:off x="5658846" y="4306110"/>
            <a:ext cx="452387" cy="4523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Suorakulmio 48"/>
          <p:cNvSpPr/>
          <p:nvPr/>
        </p:nvSpPr>
        <p:spPr>
          <a:xfrm>
            <a:off x="4983673" y="3823858"/>
            <a:ext cx="1960744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Valtakunnalliset YT-neuvottelut käyty</a:t>
            </a:r>
          </a:p>
        </p:txBody>
      </p:sp>
      <p:sp>
        <p:nvSpPr>
          <p:cNvPr id="51" name="Ellipsi 50"/>
          <p:cNvSpPr/>
          <p:nvPr/>
        </p:nvSpPr>
        <p:spPr>
          <a:xfrm>
            <a:off x="11268174" y="4308514"/>
            <a:ext cx="452387" cy="4523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3" name="Suora yhdysviiva 52"/>
          <p:cNvCxnSpPr/>
          <p:nvPr/>
        </p:nvCxnSpPr>
        <p:spPr>
          <a:xfrm flipH="1" flipV="1">
            <a:off x="11489950" y="4424810"/>
            <a:ext cx="6429" cy="74315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llipsi 60"/>
          <p:cNvSpPr/>
          <p:nvPr/>
        </p:nvSpPr>
        <p:spPr>
          <a:xfrm>
            <a:off x="10757716" y="2515595"/>
            <a:ext cx="452387" cy="452388"/>
          </a:xfrm>
          <a:prstGeom prst="ellipse">
            <a:avLst/>
          </a:prstGeom>
          <a:solidFill>
            <a:srgbClr val="CCADF4"/>
          </a:solidFill>
          <a:ln>
            <a:solidFill>
              <a:srgbClr val="CCA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Suorakulmio 61"/>
          <p:cNvSpPr/>
          <p:nvPr/>
        </p:nvSpPr>
        <p:spPr>
          <a:xfrm>
            <a:off x="9894772" y="2027133"/>
            <a:ext cx="2169061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Asiakaspalvelun toimintamalli valmis</a:t>
            </a:r>
          </a:p>
        </p:txBody>
      </p:sp>
      <p:cxnSp>
        <p:nvCxnSpPr>
          <p:cNvPr id="63" name="Suora yhdysviiva 62"/>
          <p:cNvCxnSpPr/>
          <p:nvPr/>
        </p:nvCxnSpPr>
        <p:spPr>
          <a:xfrm flipH="1" flipV="1">
            <a:off x="10973485" y="2565522"/>
            <a:ext cx="10425" cy="2608446"/>
          </a:xfrm>
          <a:prstGeom prst="line">
            <a:avLst/>
          </a:prstGeom>
          <a:ln>
            <a:solidFill>
              <a:srgbClr val="CCAD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Ellipsi 65"/>
          <p:cNvSpPr/>
          <p:nvPr/>
        </p:nvSpPr>
        <p:spPr>
          <a:xfrm>
            <a:off x="6679725" y="3161487"/>
            <a:ext cx="452387" cy="452388"/>
          </a:xfrm>
          <a:prstGeom prst="ellipse">
            <a:avLst/>
          </a:prstGeom>
          <a:solidFill>
            <a:srgbClr val="CCA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Suorakulmio 66"/>
          <p:cNvSpPr/>
          <p:nvPr/>
        </p:nvSpPr>
        <p:spPr>
          <a:xfrm>
            <a:off x="5594894" y="2643738"/>
            <a:ext cx="2710874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err="1">
                <a:solidFill>
                  <a:srgbClr val="000000"/>
                </a:solidFill>
              </a:rPr>
              <a:t>Asiakkuuksien</a:t>
            </a:r>
            <a:r>
              <a:rPr lang="fi-FI" sz="1200">
                <a:solidFill>
                  <a:srgbClr val="000000"/>
                </a:solidFill>
              </a:rPr>
              <a:t> koordinoinnin ja kehittämisen ja asiakaspalvelun koordinoinnin periaatteet hyväksytty </a:t>
            </a:r>
          </a:p>
        </p:txBody>
      </p:sp>
      <p:cxnSp>
        <p:nvCxnSpPr>
          <p:cNvPr id="70" name="Suora yhdysviiva 69"/>
          <p:cNvCxnSpPr/>
          <p:nvPr/>
        </p:nvCxnSpPr>
        <p:spPr>
          <a:xfrm flipH="1" flipV="1">
            <a:off x="10903009" y="2565123"/>
            <a:ext cx="10425" cy="2608446"/>
          </a:xfrm>
          <a:prstGeom prst="line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uora yhdysviiva 70"/>
          <p:cNvCxnSpPr/>
          <p:nvPr/>
        </p:nvCxnSpPr>
        <p:spPr>
          <a:xfrm flipV="1">
            <a:off x="6830495" y="3161088"/>
            <a:ext cx="4948" cy="2012264"/>
          </a:xfrm>
          <a:prstGeom prst="line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Ellipsi 72"/>
          <p:cNvSpPr/>
          <p:nvPr/>
        </p:nvSpPr>
        <p:spPr>
          <a:xfrm>
            <a:off x="8880836" y="2587177"/>
            <a:ext cx="452387" cy="4523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Suorakulmio 73"/>
          <p:cNvSpPr/>
          <p:nvPr/>
        </p:nvSpPr>
        <p:spPr>
          <a:xfrm>
            <a:off x="8138521" y="1799823"/>
            <a:ext cx="1761941" cy="758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fi-FI" sz="1200">
                <a:solidFill>
                  <a:srgbClr val="00005C"/>
                </a:solidFill>
              </a:rPr>
              <a:t>Tietoturva-, suoja- ja riskikartoitukset valmistuvat</a:t>
            </a:r>
          </a:p>
        </p:txBody>
      </p:sp>
      <p:sp>
        <p:nvSpPr>
          <p:cNvPr id="76" name="Ellipsi 75"/>
          <p:cNvSpPr/>
          <p:nvPr/>
        </p:nvSpPr>
        <p:spPr>
          <a:xfrm>
            <a:off x="716951" y="1105293"/>
            <a:ext cx="452387" cy="4523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7" name="Suorakulmio 76"/>
          <p:cNvSpPr/>
          <p:nvPr/>
        </p:nvSpPr>
        <p:spPr>
          <a:xfrm>
            <a:off x="207879" y="435128"/>
            <a:ext cx="1395662" cy="67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Päätös pilvipohjaisista ICT-palveluista</a:t>
            </a:r>
          </a:p>
        </p:txBody>
      </p:sp>
      <p:sp>
        <p:nvSpPr>
          <p:cNvPr id="58" name="Ellipsi 57"/>
          <p:cNvSpPr/>
          <p:nvPr/>
        </p:nvSpPr>
        <p:spPr>
          <a:xfrm>
            <a:off x="8061923" y="4570193"/>
            <a:ext cx="452387" cy="4523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9" name="Suora yhdysviiva 58"/>
          <p:cNvCxnSpPr/>
          <p:nvPr/>
        </p:nvCxnSpPr>
        <p:spPr>
          <a:xfrm flipH="1" flipV="1">
            <a:off x="8297264" y="4993903"/>
            <a:ext cx="1615" cy="17285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Suorakulmio 63"/>
          <p:cNvSpPr/>
          <p:nvPr/>
        </p:nvSpPr>
        <p:spPr>
          <a:xfrm>
            <a:off x="7138538" y="4046397"/>
            <a:ext cx="2334717" cy="497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Palkkausjärjestelmä: vaativuuden arviointijärjestelmä valmistuu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4F94BA9C-BEF2-288E-937C-FBC4DE767B1D}"/>
              </a:ext>
            </a:extLst>
          </p:cNvPr>
          <p:cNvSpPr/>
          <p:nvPr/>
        </p:nvSpPr>
        <p:spPr>
          <a:xfrm>
            <a:off x="5761026" y="253855"/>
            <a:ext cx="1335565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Päätös käyntiasiointi-verkostosta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957D2514-A7A6-1307-1D92-18E33F588E5D}"/>
              </a:ext>
            </a:extLst>
          </p:cNvPr>
          <p:cNvSpPr/>
          <p:nvPr/>
        </p:nvSpPr>
        <p:spPr>
          <a:xfrm>
            <a:off x="9239614" y="268056"/>
            <a:ext cx="1546929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Viraston talousarvioehdotus 2026 valmis</a:t>
            </a:r>
          </a:p>
        </p:txBody>
      </p:sp>
      <p:cxnSp>
        <p:nvCxnSpPr>
          <p:cNvPr id="31" name="Suora yhdysviiva 30"/>
          <p:cNvCxnSpPr>
            <a:stCxn id="15" idx="4"/>
          </p:cNvCxnSpPr>
          <p:nvPr/>
        </p:nvCxnSpPr>
        <p:spPr>
          <a:xfrm flipH="1">
            <a:off x="3941544" y="1242058"/>
            <a:ext cx="1" cy="3924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uorakulmio 24"/>
          <p:cNvSpPr/>
          <p:nvPr/>
        </p:nvSpPr>
        <p:spPr>
          <a:xfrm>
            <a:off x="1368111" y="277917"/>
            <a:ext cx="1335565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Päätös toimipaikka-verkostosta</a:t>
            </a:r>
          </a:p>
        </p:txBody>
      </p:sp>
      <p:sp>
        <p:nvSpPr>
          <p:cNvPr id="39" name="Suorakulmio 38"/>
          <p:cNvSpPr/>
          <p:nvPr/>
        </p:nvSpPr>
        <p:spPr>
          <a:xfrm>
            <a:off x="9696443" y="3011272"/>
            <a:ext cx="1960744" cy="283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TOS-määrittelyt valmiit</a:t>
            </a:r>
          </a:p>
        </p:txBody>
      </p:sp>
      <p:sp>
        <p:nvSpPr>
          <p:cNvPr id="52" name="Suorakulmio 51"/>
          <p:cNvSpPr/>
          <p:nvPr/>
        </p:nvSpPr>
        <p:spPr>
          <a:xfrm>
            <a:off x="10707107" y="3897411"/>
            <a:ext cx="1478470" cy="401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Muutoskeskustelut</a:t>
            </a:r>
          </a:p>
          <a:p>
            <a:pPr algn="ctr"/>
            <a:r>
              <a:rPr lang="fi-FI" sz="1200">
                <a:solidFill>
                  <a:srgbClr val="000000"/>
                </a:solidFill>
              </a:rPr>
              <a:t> käyty</a:t>
            </a:r>
          </a:p>
        </p:txBody>
      </p:sp>
      <p:cxnSp>
        <p:nvCxnSpPr>
          <p:cNvPr id="78" name="Suora yhdysviiva 77"/>
          <p:cNvCxnSpPr/>
          <p:nvPr/>
        </p:nvCxnSpPr>
        <p:spPr>
          <a:xfrm flipH="1" flipV="1">
            <a:off x="3582163" y="2645919"/>
            <a:ext cx="10425" cy="260844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Ellipsi 78"/>
          <p:cNvSpPr/>
          <p:nvPr/>
        </p:nvSpPr>
        <p:spPr>
          <a:xfrm>
            <a:off x="3345347" y="2203565"/>
            <a:ext cx="452387" cy="4523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Suorakulmio 79"/>
          <p:cNvSpPr/>
          <p:nvPr/>
        </p:nvSpPr>
        <p:spPr>
          <a:xfrm>
            <a:off x="3090342" y="1741552"/>
            <a:ext cx="1556937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Ulkoisen viestinnän suunnitelma valmis</a:t>
            </a:r>
          </a:p>
        </p:txBody>
      </p:sp>
      <p:sp>
        <p:nvSpPr>
          <p:cNvPr id="11" name="Ellipsi 10"/>
          <p:cNvSpPr/>
          <p:nvPr/>
        </p:nvSpPr>
        <p:spPr>
          <a:xfrm>
            <a:off x="2688964" y="1622256"/>
            <a:ext cx="452387" cy="452388"/>
          </a:xfrm>
          <a:prstGeom prst="ellipse">
            <a:avLst/>
          </a:prstGeom>
          <a:solidFill>
            <a:srgbClr val="358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/>
          <p:cNvSpPr txBox="1"/>
          <p:nvPr/>
        </p:nvSpPr>
        <p:spPr>
          <a:xfrm>
            <a:off x="5436347" y="5960643"/>
            <a:ext cx="153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spc="300"/>
              <a:t>2025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A3D16CB-2192-407C-9E5F-9FE42B2F6554}"/>
              </a:ext>
            </a:extLst>
          </p:cNvPr>
          <p:cNvSpPr txBox="1"/>
          <p:nvPr/>
        </p:nvSpPr>
        <p:spPr>
          <a:xfrm>
            <a:off x="8980098" y="61549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dirty="0"/>
              <a:t>Sisäiseen käyttöön</a:t>
            </a:r>
          </a:p>
        </p:txBody>
      </p:sp>
    </p:spTree>
    <p:extLst>
      <p:ext uri="{BB962C8B-B14F-4D97-AF65-F5344CB8AC3E}">
        <p14:creationId xmlns:p14="http://schemas.microsoft.com/office/powerpoint/2010/main" val="390134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8575" y="365125"/>
            <a:ext cx="5381847" cy="1325563"/>
          </a:xfrm>
        </p:spPr>
        <p:txBody>
          <a:bodyPr anchor="ctr">
            <a:normAutofit fontScale="90000"/>
          </a:bodyPr>
          <a:lstStyle/>
          <a:p>
            <a:r>
              <a:rPr lang="fi-FI" dirty="0"/>
              <a:t>Lupa- ja valvontavirastoon kootaan valtion lupa-, ohjaus- ja valvontatehtäviä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0075" y="1825625"/>
            <a:ext cx="5774356" cy="4063558"/>
          </a:xfrm>
        </p:spPr>
        <p:txBody>
          <a:bodyPr>
            <a:normAutofit/>
          </a:bodyPr>
          <a:lstStyle/>
          <a:p>
            <a:pPr marL="267970" indent="-267970" fontAlgn="base"/>
            <a:r>
              <a:rPr lang="fi-FI" sz="1800" dirty="0"/>
              <a:t>Lupa- ja valvontavirasto on uusi, perustettava monialainen valtion viranomainen.</a:t>
            </a:r>
          </a:p>
          <a:p>
            <a:pPr marL="267970" indent="-267970" fontAlgn="base"/>
            <a:r>
              <a:rPr lang="fi-FI" sz="1800" dirty="0"/>
              <a:t>Lupa- ja valvontavirastoon kootaan tehtäviä nykyisistä virastoista: </a:t>
            </a:r>
          </a:p>
          <a:p>
            <a:pPr marL="725170" lvl="1" indent="-267970" fontAlgn="base"/>
            <a:r>
              <a:rPr lang="fi-FI" sz="1800" dirty="0"/>
              <a:t>suurin osa nykyisten aluehallintovirastojen tehtävistä</a:t>
            </a:r>
          </a:p>
          <a:p>
            <a:pPr marL="725170" lvl="1" indent="-267970" fontAlgn="base"/>
            <a:r>
              <a:rPr lang="fi-FI" sz="1800" dirty="0"/>
              <a:t>Valviran tehtävät </a:t>
            </a:r>
          </a:p>
          <a:p>
            <a:pPr marL="725170" lvl="1" indent="-267970" fontAlgn="base"/>
            <a:r>
              <a:rPr lang="fi-FI" sz="1800" dirty="0"/>
              <a:t>ELY-keskuksista ympäristö ja luonnonvarat -vastuualueen tarkoituksenmukaiset tehtävät. Osa ympäristöalan tehtävien siirtymisestä ratkeaa alueidenkäyttölain uudistuksessa.</a:t>
            </a:r>
          </a:p>
          <a:p>
            <a:pPr marL="261620" indent="-261620" fontAlgn="base"/>
            <a:r>
              <a:rPr lang="fi-FI" sz="1800" dirty="0"/>
              <a:t>Lupa- ja valvontaviraston </a:t>
            </a:r>
            <a:r>
              <a:rPr lang="fi-FI" sz="1800"/>
              <a:t>toiminta käynnistyy</a:t>
            </a:r>
            <a:r>
              <a:rPr lang="fi-FI" sz="1800" dirty="0"/>
              <a:t> vuoden 2026 alussa.</a:t>
            </a:r>
          </a:p>
          <a:p>
            <a:pPr marL="718820" lvl="1" indent="-261620" fontAlgn="base"/>
            <a:r>
              <a:rPr lang="fi-FI" sz="1800" dirty="0"/>
              <a:t>Samassa nykyisten virastojen toiminta lakkaa.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69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uora yhdysviiva 72"/>
          <p:cNvCxnSpPr/>
          <p:nvPr/>
        </p:nvCxnSpPr>
        <p:spPr>
          <a:xfrm flipV="1">
            <a:off x="6398947" y="2113560"/>
            <a:ext cx="0" cy="305219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/>
          <p:cNvCxnSpPr/>
          <p:nvPr/>
        </p:nvCxnSpPr>
        <p:spPr>
          <a:xfrm flipH="1" flipV="1">
            <a:off x="9935122" y="3412629"/>
            <a:ext cx="8467" cy="17753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/>
          <p:cNvCxnSpPr/>
          <p:nvPr/>
        </p:nvCxnSpPr>
        <p:spPr>
          <a:xfrm flipV="1">
            <a:off x="4484805" y="4409773"/>
            <a:ext cx="9836" cy="75598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uora yhdysviiva 61"/>
          <p:cNvCxnSpPr>
            <a:stCxn id="5" idx="0"/>
          </p:cNvCxnSpPr>
          <p:nvPr/>
        </p:nvCxnSpPr>
        <p:spPr>
          <a:xfrm flipV="1">
            <a:off x="5227209" y="3638409"/>
            <a:ext cx="11826" cy="153025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orakulmio 2"/>
          <p:cNvSpPr/>
          <p:nvPr/>
        </p:nvSpPr>
        <p:spPr>
          <a:xfrm>
            <a:off x="510829" y="5168667"/>
            <a:ext cx="1886552" cy="654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Elokuu</a:t>
            </a:r>
          </a:p>
        </p:txBody>
      </p:sp>
      <p:sp>
        <p:nvSpPr>
          <p:cNvPr id="4" name="Suorakulmio 3"/>
          <p:cNvSpPr/>
          <p:nvPr/>
        </p:nvSpPr>
        <p:spPr>
          <a:xfrm>
            <a:off x="2397381" y="5168667"/>
            <a:ext cx="1886552" cy="654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Syyskuu</a:t>
            </a:r>
          </a:p>
        </p:txBody>
      </p:sp>
      <p:sp>
        <p:nvSpPr>
          <p:cNvPr id="5" name="Suorakulmio 4"/>
          <p:cNvSpPr/>
          <p:nvPr/>
        </p:nvSpPr>
        <p:spPr>
          <a:xfrm>
            <a:off x="4283933" y="5168667"/>
            <a:ext cx="1886552" cy="654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Lokakuu</a:t>
            </a:r>
          </a:p>
        </p:txBody>
      </p:sp>
      <p:sp>
        <p:nvSpPr>
          <p:cNvPr id="6" name="Suorakulmio 5"/>
          <p:cNvSpPr/>
          <p:nvPr/>
        </p:nvSpPr>
        <p:spPr>
          <a:xfrm>
            <a:off x="6170485" y="5168667"/>
            <a:ext cx="1886552" cy="654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Marraskuu</a:t>
            </a:r>
          </a:p>
        </p:txBody>
      </p:sp>
      <p:sp>
        <p:nvSpPr>
          <p:cNvPr id="7" name="Suorakulmio 6"/>
          <p:cNvSpPr/>
          <p:nvPr/>
        </p:nvSpPr>
        <p:spPr>
          <a:xfrm>
            <a:off x="8057037" y="5168667"/>
            <a:ext cx="1886552" cy="654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Joulukuu</a:t>
            </a:r>
          </a:p>
        </p:txBody>
      </p:sp>
      <p:sp>
        <p:nvSpPr>
          <p:cNvPr id="11" name="Ellipsi 10"/>
          <p:cNvSpPr/>
          <p:nvPr/>
        </p:nvSpPr>
        <p:spPr>
          <a:xfrm>
            <a:off x="2371321" y="1612423"/>
            <a:ext cx="452387" cy="452388"/>
          </a:xfrm>
          <a:prstGeom prst="ellipse">
            <a:avLst/>
          </a:prstGeom>
          <a:solidFill>
            <a:srgbClr val="358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1711094" y="1063507"/>
            <a:ext cx="1755995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Johtamisjärjestelmän käsikirja valmis</a:t>
            </a:r>
          </a:p>
        </p:txBody>
      </p:sp>
      <p:cxnSp>
        <p:nvCxnSpPr>
          <p:cNvPr id="13" name="Suora yhdysviiva 12"/>
          <p:cNvCxnSpPr>
            <a:endCxn id="11" idx="4"/>
          </p:cNvCxnSpPr>
          <p:nvPr/>
        </p:nvCxnSpPr>
        <p:spPr>
          <a:xfrm flipV="1">
            <a:off x="2580669" y="2064811"/>
            <a:ext cx="16846" cy="3098128"/>
          </a:xfrm>
          <a:prstGeom prst="line">
            <a:avLst/>
          </a:prstGeom>
          <a:ln>
            <a:solidFill>
              <a:srgbClr val="3582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i 19"/>
          <p:cNvSpPr/>
          <p:nvPr/>
        </p:nvSpPr>
        <p:spPr>
          <a:xfrm>
            <a:off x="3863893" y="1634683"/>
            <a:ext cx="452387" cy="452388"/>
          </a:xfrm>
          <a:prstGeom prst="ellipse">
            <a:avLst/>
          </a:prstGeom>
          <a:solidFill>
            <a:srgbClr val="358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3333224" y="1015155"/>
            <a:ext cx="1755995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Tulosohjauksen käsikirja ja ehdotus tulossopimukseksi 2026 valmiit</a:t>
            </a:r>
          </a:p>
        </p:txBody>
      </p:sp>
      <p:cxnSp>
        <p:nvCxnSpPr>
          <p:cNvPr id="22" name="Suora yhdysviiva 21"/>
          <p:cNvCxnSpPr>
            <a:endCxn id="20" idx="4"/>
          </p:cNvCxnSpPr>
          <p:nvPr/>
        </p:nvCxnSpPr>
        <p:spPr>
          <a:xfrm flipV="1">
            <a:off x="4072467" y="2087071"/>
            <a:ext cx="17620" cy="3070594"/>
          </a:xfrm>
          <a:prstGeom prst="line">
            <a:avLst/>
          </a:prstGeom>
          <a:ln>
            <a:solidFill>
              <a:srgbClr val="3582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/>
        </p:nvCxnSpPr>
        <p:spPr>
          <a:xfrm flipH="1" flipV="1">
            <a:off x="1612528" y="3061478"/>
            <a:ext cx="6651" cy="2116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i 23"/>
          <p:cNvSpPr/>
          <p:nvPr/>
        </p:nvSpPr>
        <p:spPr>
          <a:xfrm>
            <a:off x="1400052" y="2844909"/>
            <a:ext cx="452387" cy="4523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621832" y="2286192"/>
            <a:ext cx="1968781" cy="462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Viraston ja osastojen/toimintayksikön työjärjestykset valmiit</a:t>
            </a:r>
          </a:p>
        </p:txBody>
      </p:sp>
      <p:sp>
        <p:nvSpPr>
          <p:cNvPr id="28" name="Ellipsi 27"/>
          <p:cNvSpPr/>
          <p:nvPr/>
        </p:nvSpPr>
        <p:spPr>
          <a:xfrm>
            <a:off x="396643" y="1932691"/>
            <a:ext cx="452387" cy="4523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Suorakulmio 28"/>
          <p:cNvSpPr/>
          <p:nvPr/>
        </p:nvSpPr>
        <p:spPr>
          <a:xfrm>
            <a:off x="-53296" y="1361152"/>
            <a:ext cx="1384432" cy="462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Tehostettu ulkoinen viestintä alkaa</a:t>
            </a:r>
          </a:p>
        </p:txBody>
      </p:sp>
      <p:cxnSp>
        <p:nvCxnSpPr>
          <p:cNvPr id="30" name="Suora yhdysviiva 29"/>
          <p:cNvCxnSpPr>
            <a:endCxn id="28" idx="4"/>
          </p:cNvCxnSpPr>
          <p:nvPr/>
        </p:nvCxnSpPr>
        <p:spPr>
          <a:xfrm flipV="1">
            <a:off x="621832" y="2385079"/>
            <a:ext cx="1005" cy="276529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Ellipsi 40"/>
          <p:cNvSpPr/>
          <p:nvPr/>
        </p:nvSpPr>
        <p:spPr>
          <a:xfrm>
            <a:off x="8998618" y="1938968"/>
            <a:ext cx="452387" cy="4523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Suorakulmio 41"/>
          <p:cNvSpPr/>
          <p:nvPr/>
        </p:nvSpPr>
        <p:spPr>
          <a:xfrm>
            <a:off x="8559158" y="1458013"/>
            <a:ext cx="1384432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Verkkosivut julkaistu</a:t>
            </a:r>
          </a:p>
        </p:txBody>
      </p:sp>
      <p:cxnSp>
        <p:nvCxnSpPr>
          <p:cNvPr id="43" name="Suora yhdysviiva 42"/>
          <p:cNvCxnSpPr/>
          <p:nvPr/>
        </p:nvCxnSpPr>
        <p:spPr>
          <a:xfrm flipV="1">
            <a:off x="9211575" y="2357185"/>
            <a:ext cx="13237" cy="280293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Ellipsi 43"/>
          <p:cNvSpPr/>
          <p:nvPr/>
        </p:nvSpPr>
        <p:spPr>
          <a:xfrm>
            <a:off x="5777048" y="4280980"/>
            <a:ext cx="452387" cy="4523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Suorakulmio 44"/>
          <p:cNvSpPr/>
          <p:nvPr/>
        </p:nvSpPr>
        <p:spPr>
          <a:xfrm>
            <a:off x="5211914" y="3613875"/>
            <a:ext cx="1530520" cy="593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Resurssi-suunnitelma hyväksytty</a:t>
            </a:r>
          </a:p>
        </p:txBody>
      </p:sp>
      <p:cxnSp>
        <p:nvCxnSpPr>
          <p:cNvPr id="46" name="Suora yhdysviiva 45"/>
          <p:cNvCxnSpPr/>
          <p:nvPr/>
        </p:nvCxnSpPr>
        <p:spPr>
          <a:xfrm flipV="1">
            <a:off x="5966746" y="4401681"/>
            <a:ext cx="9836" cy="75598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Ellipsi 47"/>
          <p:cNvSpPr/>
          <p:nvPr/>
        </p:nvSpPr>
        <p:spPr>
          <a:xfrm>
            <a:off x="4272865" y="4293477"/>
            <a:ext cx="452387" cy="4523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Suorakulmio 48"/>
          <p:cNvSpPr/>
          <p:nvPr/>
        </p:nvSpPr>
        <p:spPr>
          <a:xfrm>
            <a:off x="3560767" y="3698015"/>
            <a:ext cx="1960744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Henkilöstön sijoittumissuunnitelma vahvistettu</a:t>
            </a:r>
          </a:p>
        </p:txBody>
      </p:sp>
      <p:sp>
        <p:nvSpPr>
          <p:cNvPr id="51" name="Ellipsi 50"/>
          <p:cNvSpPr/>
          <p:nvPr/>
        </p:nvSpPr>
        <p:spPr>
          <a:xfrm>
            <a:off x="6913640" y="4293477"/>
            <a:ext cx="452387" cy="4523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Suorakulmio 51"/>
          <p:cNvSpPr/>
          <p:nvPr/>
        </p:nvSpPr>
        <p:spPr>
          <a:xfrm>
            <a:off x="6410232" y="3706863"/>
            <a:ext cx="1478470" cy="401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Strategiset osaamistarpeet tunnistettu</a:t>
            </a:r>
          </a:p>
        </p:txBody>
      </p:sp>
      <p:cxnSp>
        <p:nvCxnSpPr>
          <p:cNvPr id="53" name="Suora yhdysviiva 52"/>
          <p:cNvCxnSpPr/>
          <p:nvPr/>
        </p:nvCxnSpPr>
        <p:spPr>
          <a:xfrm flipH="1" flipV="1">
            <a:off x="7135416" y="4409773"/>
            <a:ext cx="6429" cy="74315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Ellipsi 65"/>
          <p:cNvSpPr/>
          <p:nvPr/>
        </p:nvSpPr>
        <p:spPr>
          <a:xfrm>
            <a:off x="6335062" y="3120334"/>
            <a:ext cx="452387" cy="452388"/>
          </a:xfrm>
          <a:prstGeom prst="ellipse">
            <a:avLst/>
          </a:prstGeom>
          <a:solidFill>
            <a:srgbClr val="CCA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Suorakulmio 66"/>
          <p:cNvSpPr/>
          <p:nvPr/>
        </p:nvSpPr>
        <p:spPr>
          <a:xfrm>
            <a:off x="5740673" y="2499263"/>
            <a:ext cx="1755995" cy="542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Henkilöstön koulutus asianhallintaan ja </a:t>
            </a:r>
            <a:r>
              <a:rPr lang="fi-FI" sz="1200" err="1">
                <a:solidFill>
                  <a:srgbClr val="000000"/>
                </a:solidFill>
              </a:rPr>
              <a:t>TOSiin</a:t>
            </a:r>
            <a:endParaRPr lang="fi-FI" sz="1200">
              <a:solidFill>
                <a:srgbClr val="000000"/>
              </a:solidFill>
            </a:endParaRPr>
          </a:p>
        </p:txBody>
      </p:sp>
      <p:cxnSp>
        <p:nvCxnSpPr>
          <p:cNvPr id="68" name="Suora yhdysviiva 67"/>
          <p:cNvCxnSpPr/>
          <p:nvPr/>
        </p:nvCxnSpPr>
        <p:spPr>
          <a:xfrm flipV="1">
            <a:off x="6561256" y="3422826"/>
            <a:ext cx="2268" cy="1737749"/>
          </a:xfrm>
          <a:prstGeom prst="line">
            <a:avLst/>
          </a:prstGeom>
          <a:ln>
            <a:solidFill>
              <a:srgbClr val="CCAD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Kyynel 7"/>
          <p:cNvSpPr/>
          <p:nvPr/>
        </p:nvSpPr>
        <p:spPr>
          <a:xfrm>
            <a:off x="10117341" y="3923724"/>
            <a:ext cx="1835923" cy="1899461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solidFill>
                  <a:schemeClr val="tx1"/>
                </a:solidFill>
              </a:rPr>
              <a:t>LVV aloittaa 1.1.2026</a:t>
            </a:r>
          </a:p>
        </p:txBody>
      </p:sp>
      <p:sp>
        <p:nvSpPr>
          <p:cNvPr id="60" name="Ellipsi 59"/>
          <p:cNvSpPr/>
          <p:nvPr/>
        </p:nvSpPr>
        <p:spPr>
          <a:xfrm>
            <a:off x="3503592" y="2935140"/>
            <a:ext cx="452387" cy="452388"/>
          </a:xfrm>
          <a:prstGeom prst="ellipse">
            <a:avLst/>
          </a:prstGeom>
          <a:solidFill>
            <a:srgbClr val="7C8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Suorakulmio 63"/>
          <p:cNvSpPr/>
          <p:nvPr/>
        </p:nvSpPr>
        <p:spPr>
          <a:xfrm>
            <a:off x="2812947" y="2496951"/>
            <a:ext cx="1755995" cy="400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Talousarvio vuodelle 2026</a:t>
            </a:r>
          </a:p>
        </p:txBody>
      </p:sp>
      <p:cxnSp>
        <p:nvCxnSpPr>
          <p:cNvPr id="65" name="Suora yhdysviiva 64"/>
          <p:cNvCxnSpPr/>
          <p:nvPr/>
        </p:nvCxnSpPr>
        <p:spPr>
          <a:xfrm flipV="1">
            <a:off x="3701477" y="3220647"/>
            <a:ext cx="18893" cy="1937018"/>
          </a:xfrm>
          <a:prstGeom prst="line">
            <a:avLst/>
          </a:prstGeom>
          <a:ln>
            <a:solidFill>
              <a:srgbClr val="7C8B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yöristetty suorakulmio 1"/>
          <p:cNvSpPr/>
          <p:nvPr/>
        </p:nvSpPr>
        <p:spPr>
          <a:xfrm>
            <a:off x="522654" y="140351"/>
            <a:ext cx="9432761" cy="51013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/>
              <a:t>Johdon ja esihenkilöiden rekrytointi</a:t>
            </a:r>
          </a:p>
          <a:p>
            <a:pPr algn="ctr"/>
            <a:r>
              <a:rPr lang="fi-FI" sz="1200"/>
              <a:t>(tarkempi aikataulu riippuu lain hyväksymisen ajankohdasta)</a:t>
            </a:r>
          </a:p>
        </p:txBody>
      </p:sp>
      <p:sp>
        <p:nvSpPr>
          <p:cNvPr id="47" name="Ellipsi 46"/>
          <p:cNvSpPr/>
          <p:nvPr/>
        </p:nvSpPr>
        <p:spPr>
          <a:xfrm>
            <a:off x="9706659" y="3110136"/>
            <a:ext cx="452387" cy="4523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Suorakulmio 54"/>
          <p:cNvSpPr/>
          <p:nvPr/>
        </p:nvSpPr>
        <p:spPr>
          <a:xfrm>
            <a:off x="9251374" y="2778753"/>
            <a:ext cx="1575564" cy="348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Kriittiset ICT-muutokset tehty</a:t>
            </a:r>
            <a:endParaRPr lang="fi-FI" sz="1200">
              <a:solidFill>
                <a:srgbClr val="00005C"/>
              </a:solidFill>
            </a:endParaRPr>
          </a:p>
          <a:p>
            <a:pPr algn="ctr"/>
            <a:endParaRPr lang="fi-FI" sz="1200">
              <a:solidFill>
                <a:srgbClr val="000000"/>
              </a:solidFill>
            </a:endParaRPr>
          </a:p>
        </p:txBody>
      </p:sp>
      <p:sp>
        <p:nvSpPr>
          <p:cNvPr id="61" name="Suorakulmio 60"/>
          <p:cNvSpPr/>
          <p:nvPr/>
        </p:nvSpPr>
        <p:spPr>
          <a:xfrm>
            <a:off x="4415748" y="2844909"/>
            <a:ext cx="1694749" cy="434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Ehdotus raportoinnista ja tietotuotteista</a:t>
            </a:r>
            <a:endParaRPr lang="fi-FI" sz="1200">
              <a:solidFill>
                <a:srgbClr val="00005C"/>
              </a:solidFill>
            </a:endParaRPr>
          </a:p>
          <a:p>
            <a:pPr algn="ctr"/>
            <a:endParaRPr lang="fi-FI" sz="1200">
              <a:solidFill>
                <a:srgbClr val="000000"/>
              </a:solidFill>
            </a:endParaRPr>
          </a:p>
        </p:txBody>
      </p:sp>
      <p:sp>
        <p:nvSpPr>
          <p:cNvPr id="57" name="Ellipsi 56"/>
          <p:cNvSpPr/>
          <p:nvPr/>
        </p:nvSpPr>
        <p:spPr>
          <a:xfrm>
            <a:off x="5035464" y="3286733"/>
            <a:ext cx="452387" cy="45238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Ellipsi 62"/>
          <p:cNvSpPr/>
          <p:nvPr/>
        </p:nvSpPr>
        <p:spPr>
          <a:xfrm>
            <a:off x="1869972" y="4568823"/>
            <a:ext cx="452387" cy="4523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69" name="Suora yhdysviiva 68"/>
          <p:cNvCxnSpPr/>
          <p:nvPr/>
        </p:nvCxnSpPr>
        <p:spPr>
          <a:xfrm flipV="1">
            <a:off x="2077722" y="4912035"/>
            <a:ext cx="2358" cy="25372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Suorakulmio 69"/>
          <p:cNvSpPr/>
          <p:nvPr/>
        </p:nvSpPr>
        <p:spPr>
          <a:xfrm>
            <a:off x="712040" y="4043551"/>
            <a:ext cx="2817663" cy="46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Palkkausjärjestelmä: henkilökohtaisen suoriutumisen arviointijärjestelmä valmistuu</a:t>
            </a:r>
          </a:p>
        </p:txBody>
      </p:sp>
      <p:sp>
        <p:nvSpPr>
          <p:cNvPr id="71" name="Ellipsi 70"/>
          <p:cNvSpPr/>
          <p:nvPr/>
        </p:nvSpPr>
        <p:spPr>
          <a:xfrm>
            <a:off x="6170485" y="1811067"/>
            <a:ext cx="452387" cy="4523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Suorakulmio 71"/>
          <p:cNvSpPr/>
          <p:nvPr/>
        </p:nvSpPr>
        <p:spPr>
          <a:xfrm>
            <a:off x="5549303" y="1345229"/>
            <a:ext cx="1694749" cy="422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rgbClr val="000000"/>
                </a:solidFill>
              </a:rPr>
              <a:t>ICT-</a:t>
            </a:r>
            <a:r>
              <a:rPr lang="fi-FI" sz="1200">
                <a:solidFill>
                  <a:srgbClr val="00005C"/>
                </a:solidFill>
              </a:rPr>
              <a:t>käyttöönottojen koulutukset alkavat</a:t>
            </a:r>
          </a:p>
          <a:p>
            <a:pPr algn="ctr"/>
            <a:endParaRPr lang="fi-FI" sz="1200">
              <a:solidFill>
                <a:srgbClr val="000000"/>
              </a:solidFill>
            </a:endParaRPr>
          </a:p>
        </p:txBody>
      </p:sp>
      <p:sp>
        <p:nvSpPr>
          <p:cNvPr id="74" name="Tekstiruutu 73"/>
          <p:cNvSpPr txBox="1"/>
          <p:nvPr/>
        </p:nvSpPr>
        <p:spPr>
          <a:xfrm>
            <a:off x="4316280" y="5969526"/>
            <a:ext cx="153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spc="300"/>
              <a:t>2025</a:t>
            </a:r>
          </a:p>
        </p:txBody>
      </p:sp>
      <p:sp>
        <p:nvSpPr>
          <p:cNvPr id="75" name="Ellipsi 74"/>
          <p:cNvSpPr/>
          <p:nvPr/>
        </p:nvSpPr>
        <p:spPr>
          <a:xfrm>
            <a:off x="7591137" y="1951300"/>
            <a:ext cx="452387" cy="4523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Suorakulmio 75"/>
          <p:cNvSpPr/>
          <p:nvPr/>
        </p:nvSpPr>
        <p:spPr>
          <a:xfrm>
            <a:off x="7151677" y="1470345"/>
            <a:ext cx="1384432" cy="462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err="1">
                <a:solidFill>
                  <a:srgbClr val="000000"/>
                </a:solidFill>
              </a:rPr>
              <a:t>Somekanavat</a:t>
            </a:r>
            <a:r>
              <a:rPr lang="fi-FI" sz="1200">
                <a:solidFill>
                  <a:srgbClr val="000000"/>
                </a:solidFill>
              </a:rPr>
              <a:t> avattu</a:t>
            </a:r>
          </a:p>
        </p:txBody>
      </p:sp>
      <p:cxnSp>
        <p:nvCxnSpPr>
          <p:cNvPr id="77" name="Suora yhdysviiva 76"/>
          <p:cNvCxnSpPr/>
          <p:nvPr/>
        </p:nvCxnSpPr>
        <p:spPr>
          <a:xfrm flipV="1">
            <a:off x="7804094" y="2369517"/>
            <a:ext cx="13237" cy="280293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Suorakulmio 57"/>
          <p:cNvSpPr/>
          <p:nvPr/>
        </p:nvSpPr>
        <p:spPr>
          <a:xfrm>
            <a:off x="7435705" y="2506247"/>
            <a:ext cx="1694749" cy="694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rgbClr val="000000"/>
              </a:solidFill>
            </a:endParaRPr>
          </a:p>
          <a:p>
            <a:pPr algn="ctr"/>
            <a:r>
              <a:rPr lang="fi-FI" sz="1200">
                <a:solidFill>
                  <a:srgbClr val="000000"/>
                </a:solidFill>
              </a:rPr>
              <a:t>ICT-</a:t>
            </a:r>
            <a:r>
              <a:rPr lang="fi-FI" sz="1200">
                <a:solidFill>
                  <a:srgbClr val="00005C"/>
                </a:solidFill>
              </a:rPr>
              <a:t>käyttöönottojen suunnittelu ja ohjeistus valmiit</a:t>
            </a:r>
          </a:p>
          <a:p>
            <a:pPr algn="ctr"/>
            <a:endParaRPr lang="fi-FI" sz="1200">
              <a:solidFill>
                <a:srgbClr val="000000"/>
              </a:solidFill>
            </a:endParaRPr>
          </a:p>
        </p:txBody>
      </p:sp>
      <p:cxnSp>
        <p:nvCxnSpPr>
          <p:cNvPr id="59" name="Suora yhdysviiva 58"/>
          <p:cNvCxnSpPr/>
          <p:nvPr/>
        </p:nvCxnSpPr>
        <p:spPr>
          <a:xfrm flipV="1">
            <a:off x="8254205" y="3421773"/>
            <a:ext cx="2268" cy="17377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Ellipsi 53"/>
          <p:cNvSpPr/>
          <p:nvPr/>
        </p:nvSpPr>
        <p:spPr>
          <a:xfrm>
            <a:off x="8028011" y="3119281"/>
            <a:ext cx="452387" cy="4523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F01E49D-69F8-4873-AD02-AD60A6576384}"/>
              </a:ext>
            </a:extLst>
          </p:cNvPr>
          <p:cNvSpPr txBox="1"/>
          <p:nvPr/>
        </p:nvSpPr>
        <p:spPr>
          <a:xfrm>
            <a:off x="8980097" y="61549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dirty="0"/>
              <a:t>Sisäiseen käyttöön</a:t>
            </a:r>
          </a:p>
        </p:txBody>
      </p:sp>
    </p:spTree>
    <p:extLst>
      <p:ext uri="{BB962C8B-B14F-4D97-AF65-F5344CB8AC3E}">
        <p14:creationId xmlns:p14="http://schemas.microsoft.com/office/powerpoint/2010/main" val="31386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6324B5-F191-8F11-C8C0-F849C88A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99879"/>
            <a:ext cx="5886095" cy="1325563"/>
          </a:xfrm>
        </p:spPr>
        <p:txBody>
          <a:bodyPr anchor="ctr">
            <a:normAutofit fontScale="90000"/>
          </a:bodyPr>
          <a:lstStyle/>
          <a:p>
            <a:r>
              <a:rPr lang="en-GB" err="1"/>
              <a:t>Lupa</a:t>
            </a:r>
            <a:r>
              <a:rPr lang="en-GB"/>
              <a:t>-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valvontavirasto</a:t>
            </a:r>
            <a:r>
              <a:rPr lang="en-GB"/>
              <a:t> </a:t>
            </a:r>
            <a:r>
              <a:rPr lang="en-GB" err="1"/>
              <a:t>perustetaan</a:t>
            </a:r>
            <a:r>
              <a:rPr lang="en-GB"/>
              <a:t> </a:t>
            </a:r>
            <a:r>
              <a:rPr lang="en-GB" err="1"/>
              <a:t>osana</a:t>
            </a:r>
            <a:r>
              <a:rPr lang="en-GB"/>
              <a:t> </a:t>
            </a:r>
            <a:r>
              <a:rPr lang="en-GB" err="1"/>
              <a:t>valtion</a:t>
            </a:r>
            <a:r>
              <a:rPr lang="en-GB"/>
              <a:t> </a:t>
            </a:r>
            <a:r>
              <a:rPr lang="en-GB" err="1"/>
              <a:t>aluehallinnon</a:t>
            </a:r>
            <a:r>
              <a:rPr lang="en-GB"/>
              <a:t> </a:t>
            </a:r>
            <a:r>
              <a:rPr lang="en-GB" err="1"/>
              <a:t>uudistusta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2049145"/>
            <a:ext cx="5886096" cy="4351338"/>
          </a:xfrm>
        </p:spPr>
        <p:txBody>
          <a:bodyPr vert="horz" lIns="0" tIns="0" rIns="0" bIns="0" rtlCol="0" anchor="t">
            <a:normAutofit/>
          </a:bodyPr>
          <a:lstStyle/>
          <a:p>
            <a:pPr marL="261620" indent="-261620" fontAlgn="base"/>
            <a:r>
              <a:rPr lang="fi-FI" sz="1800" dirty="0"/>
              <a:t>Lupa- ja valvontaviraston perustaminen on osa pääministeri Petteri </a:t>
            </a:r>
            <a:r>
              <a:rPr lang="fi-FI" sz="1800" dirty="0" err="1"/>
              <a:t>Orpon</a:t>
            </a:r>
            <a:r>
              <a:rPr lang="fi-FI" sz="1800" dirty="0"/>
              <a:t> hallituksen hallitusohjelman mukaista valtion aluehallinnon uudistusta.</a:t>
            </a:r>
          </a:p>
          <a:p>
            <a:pPr lvl="1" fontAlgn="base"/>
            <a:r>
              <a:rPr lang="fi-FI" sz="1800" dirty="0"/>
              <a:t>Uudistuksen taustalla oleva lainsäädäntö on vahvistettu kesäkuussa 2025.</a:t>
            </a:r>
          </a:p>
          <a:p>
            <a:pPr marL="261620" indent="-261620" fontAlgn="base"/>
            <a:r>
              <a:rPr lang="fi-FI" sz="1800" dirty="0"/>
              <a:t>Samassa yhteydessä aloittavat alueelliset elinvoimakeskukset, joista säädetään samassa laissa valtion aluehallinnon uudistuksesta.</a:t>
            </a:r>
          </a:p>
          <a:p>
            <a:pPr marL="261620" indent="-261620" fontAlgn="base"/>
            <a:r>
              <a:rPr lang="fi-FI" sz="1800" dirty="0"/>
              <a:t>Uudistuksessa ei muuteta valtion ja kuntien, maakuntien tai hyvinvointialueiden välistä tehtäväjakoa.</a:t>
            </a:r>
          </a:p>
        </p:txBody>
      </p:sp>
    </p:spTree>
    <p:extLst>
      <p:ext uri="{BB962C8B-B14F-4D97-AF65-F5344CB8AC3E}">
        <p14:creationId xmlns:p14="http://schemas.microsoft.com/office/powerpoint/2010/main" val="388984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58C43141-36B6-1DD0-FA81-274505D3F307}"/>
              </a:ext>
            </a:extLst>
          </p:cNvPr>
          <p:cNvGrpSpPr/>
          <p:nvPr/>
        </p:nvGrpSpPr>
        <p:grpSpPr>
          <a:xfrm>
            <a:off x="3099173" y="3440451"/>
            <a:ext cx="3081126" cy="3605879"/>
            <a:chOff x="1266459" y="1743086"/>
            <a:chExt cx="2210938" cy="2587487"/>
          </a:xfrm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93337FA5-FAC4-D479-680E-8594BF48A97B}"/>
                </a:ext>
              </a:extLst>
            </p:cNvPr>
            <p:cNvSpPr/>
            <p:nvPr/>
          </p:nvSpPr>
          <p:spPr>
            <a:xfrm>
              <a:off x="1307041" y="1743086"/>
              <a:ext cx="2129775" cy="2129351"/>
            </a:xfrm>
            <a:custGeom>
              <a:avLst/>
              <a:gdLst>
                <a:gd name="connsiteX0" fmla="*/ 119713 w 241168"/>
                <a:gd name="connsiteY0" fmla="*/ 0 h 241120"/>
                <a:gd name="connsiteX1" fmla="*/ 0 w 241168"/>
                <a:gd name="connsiteY1" fmla="*/ 119714 h 241120"/>
                <a:gd name="connsiteX2" fmla="*/ 0 w 241168"/>
                <a:gd name="connsiteY2" fmla="*/ 241120 h 241120"/>
                <a:gd name="connsiteX3" fmla="*/ 121455 w 241168"/>
                <a:gd name="connsiteY3" fmla="*/ 241120 h 241120"/>
                <a:gd name="connsiteX4" fmla="*/ 241168 w 241168"/>
                <a:gd name="connsiteY4" fmla="*/ 121407 h 241120"/>
                <a:gd name="connsiteX5" fmla="*/ 241168 w 241168"/>
                <a:gd name="connsiteY5" fmla="*/ 119665 h 241120"/>
                <a:gd name="connsiteX6" fmla="*/ 121455 w 241168"/>
                <a:gd name="connsiteY6" fmla="*/ 0 h 241120"/>
                <a:gd name="connsiteX7" fmla="*/ 119713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19713" y="0"/>
                  </a:moveTo>
                  <a:cubicBezTo>
                    <a:pt x="53593" y="0"/>
                    <a:pt x="0" y="53593"/>
                    <a:pt x="0" y="119714"/>
                  </a:cubicBezTo>
                  <a:lnTo>
                    <a:pt x="0" y="241120"/>
                  </a:lnTo>
                  <a:lnTo>
                    <a:pt x="121455" y="241120"/>
                  </a:lnTo>
                  <a:cubicBezTo>
                    <a:pt x="187575" y="241120"/>
                    <a:pt x="241168" y="187527"/>
                    <a:pt x="241168" y="121407"/>
                  </a:cubicBezTo>
                  <a:lnTo>
                    <a:pt x="241168" y="119665"/>
                  </a:lnTo>
                  <a:cubicBezTo>
                    <a:pt x="241168" y="53593"/>
                    <a:pt x="187527" y="0"/>
                    <a:pt x="121455" y="0"/>
                  </a:cubicBezTo>
                  <a:lnTo>
                    <a:pt x="119713" y="0"/>
                  </a:lnTo>
                  <a:close/>
                </a:path>
              </a:pathLst>
            </a:custGeom>
            <a:solidFill>
              <a:schemeClr val="tx2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B170A48A-0C50-1551-6C4B-1B95D547F3A1}"/>
                </a:ext>
              </a:extLst>
            </p:cNvPr>
            <p:cNvSpPr txBox="1"/>
            <p:nvPr/>
          </p:nvSpPr>
          <p:spPr>
            <a:xfrm>
              <a:off x="1266459" y="4074825"/>
              <a:ext cx="2210938" cy="25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600"/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8D82F06C-A758-5F4E-C5F5-734FFDD35A7B}"/>
                </a:ext>
              </a:extLst>
            </p:cNvPr>
            <p:cNvSpPr txBox="1"/>
            <p:nvPr/>
          </p:nvSpPr>
          <p:spPr>
            <a:xfrm>
              <a:off x="1567848" y="2322529"/>
              <a:ext cx="1500711" cy="949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000" dirty="0">
                  <a:solidFill>
                    <a:schemeClr val="bg1"/>
                  </a:solidFill>
                </a:rPr>
                <a:t>Sujuvoittaa lupaprosesseja ja asiakkaiden palvelua.</a:t>
              </a:r>
              <a:endParaRPr lang="fi-FI" sz="20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3D432CD7-4513-7333-38E2-D67815B820C2}"/>
              </a:ext>
            </a:extLst>
          </p:cNvPr>
          <p:cNvGrpSpPr/>
          <p:nvPr/>
        </p:nvGrpSpPr>
        <p:grpSpPr>
          <a:xfrm>
            <a:off x="8564596" y="3620553"/>
            <a:ext cx="2956332" cy="2955743"/>
            <a:chOff x="2956602" y="3575810"/>
            <a:chExt cx="2129775" cy="2129351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E8A2F225-7789-705C-4C5B-5ABE58CE3DBC}"/>
                </a:ext>
              </a:extLst>
            </p:cNvPr>
            <p:cNvSpPr/>
            <p:nvPr/>
          </p:nvSpPr>
          <p:spPr>
            <a:xfrm>
              <a:off x="2956602" y="3575810"/>
              <a:ext cx="2129775" cy="2129351"/>
            </a:xfrm>
            <a:custGeom>
              <a:avLst/>
              <a:gdLst>
                <a:gd name="connsiteX0" fmla="*/ 121455 w 241168"/>
                <a:gd name="connsiteY0" fmla="*/ 0 h 241120"/>
                <a:gd name="connsiteX1" fmla="*/ 241168 w 241168"/>
                <a:gd name="connsiteY1" fmla="*/ 119714 h 241120"/>
                <a:gd name="connsiteX2" fmla="*/ 241168 w 241168"/>
                <a:gd name="connsiteY2" fmla="*/ 121407 h 241120"/>
                <a:gd name="connsiteX3" fmla="*/ 121455 w 241168"/>
                <a:gd name="connsiteY3" fmla="*/ 241120 h 241120"/>
                <a:gd name="connsiteX4" fmla="*/ 119714 w 241168"/>
                <a:gd name="connsiteY4" fmla="*/ 241120 h 241120"/>
                <a:gd name="connsiteX5" fmla="*/ 0 w 241168"/>
                <a:gd name="connsiteY5" fmla="*/ 121407 h 241120"/>
                <a:gd name="connsiteX6" fmla="*/ 0 w 241168"/>
                <a:gd name="connsiteY6" fmla="*/ 119714 h 241120"/>
                <a:gd name="connsiteX7" fmla="*/ 119714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21455" y="0"/>
                  </a:moveTo>
                  <a:cubicBezTo>
                    <a:pt x="187571" y="0"/>
                    <a:pt x="241168" y="53598"/>
                    <a:pt x="241168" y="119714"/>
                  </a:cubicBezTo>
                  <a:lnTo>
                    <a:pt x="241168" y="121407"/>
                  </a:lnTo>
                  <a:cubicBezTo>
                    <a:pt x="241168" y="187522"/>
                    <a:pt x="187571" y="241120"/>
                    <a:pt x="121455" y="241120"/>
                  </a:cubicBezTo>
                  <a:lnTo>
                    <a:pt x="119714" y="241120"/>
                  </a:lnTo>
                  <a:cubicBezTo>
                    <a:pt x="53598" y="241120"/>
                    <a:pt x="0" y="187523"/>
                    <a:pt x="0" y="121407"/>
                  </a:cubicBezTo>
                  <a:lnTo>
                    <a:pt x="0" y="119714"/>
                  </a:lnTo>
                  <a:cubicBezTo>
                    <a:pt x="0" y="53598"/>
                    <a:pt x="53598" y="0"/>
                    <a:pt x="119714" y="0"/>
                  </a:cubicBezTo>
                  <a:close/>
                </a:path>
              </a:pathLst>
            </a:custGeom>
            <a:solidFill>
              <a:schemeClr val="accent2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7DCB5852-DF76-E11A-CA69-97C2396D95F4}"/>
                </a:ext>
              </a:extLst>
            </p:cNvPr>
            <p:cNvSpPr txBox="1"/>
            <p:nvPr/>
          </p:nvSpPr>
          <p:spPr>
            <a:xfrm>
              <a:off x="3273914" y="4198905"/>
              <a:ext cx="1500711" cy="953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i-FI" sz="2000" dirty="0"/>
                <a:t>Selkeyttää ja tehostaa strategista ohjausta.</a:t>
              </a:r>
            </a:p>
          </p:txBody>
        </p:sp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E39F0F16-8626-504D-167E-1EE12B60661C}"/>
              </a:ext>
            </a:extLst>
          </p:cNvPr>
          <p:cNvGrpSpPr/>
          <p:nvPr/>
        </p:nvGrpSpPr>
        <p:grpSpPr>
          <a:xfrm>
            <a:off x="5813750" y="1420925"/>
            <a:ext cx="3545197" cy="3387891"/>
            <a:chOff x="6048809" y="1878048"/>
            <a:chExt cx="2554000" cy="2440675"/>
          </a:xfrm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E55CBB86-2A4B-8276-6F9C-FC25529776D4}"/>
                </a:ext>
              </a:extLst>
            </p:cNvPr>
            <p:cNvSpPr/>
            <p:nvPr/>
          </p:nvSpPr>
          <p:spPr>
            <a:xfrm>
              <a:off x="6473034" y="1878048"/>
              <a:ext cx="2129775" cy="2129351"/>
            </a:xfrm>
            <a:custGeom>
              <a:avLst/>
              <a:gdLst>
                <a:gd name="connsiteX0" fmla="*/ 121455 w 241168"/>
                <a:gd name="connsiteY0" fmla="*/ 0 h 241120"/>
                <a:gd name="connsiteX1" fmla="*/ 241168 w 241168"/>
                <a:gd name="connsiteY1" fmla="*/ 119714 h 241120"/>
                <a:gd name="connsiteX2" fmla="*/ 241168 w 241168"/>
                <a:gd name="connsiteY2" fmla="*/ 121407 h 241120"/>
                <a:gd name="connsiteX3" fmla="*/ 121455 w 241168"/>
                <a:gd name="connsiteY3" fmla="*/ 241120 h 241120"/>
                <a:gd name="connsiteX4" fmla="*/ 119713 w 241168"/>
                <a:gd name="connsiteY4" fmla="*/ 241120 h 241120"/>
                <a:gd name="connsiteX5" fmla="*/ 0 w 241168"/>
                <a:gd name="connsiteY5" fmla="*/ 121407 h 241120"/>
                <a:gd name="connsiteX6" fmla="*/ 0 w 241168"/>
                <a:gd name="connsiteY6" fmla="*/ 119714 h 241120"/>
                <a:gd name="connsiteX7" fmla="*/ 119713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21455" y="0"/>
                  </a:moveTo>
                  <a:cubicBezTo>
                    <a:pt x="187571" y="0"/>
                    <a:pt x="241168" y="53598"/>
                    <a:pt x="241168" y="119714"/>
                  </a:cubicBezTo>
                  <a:lnTo>
                    <a:pt x="241168" y="121407"/>
                  </a:lnTo>
                  <a:cubicBezTo>
                    <a:pt x="241168" y="187522"/>
                    <a:pt x="187571" y="241120"/>
                    <a:pt x="121455" y="241120"/>
                  </a:cubicBezTo>
                  <a:lnTo>
                    <a:pt x="119713" y="241120"/>
                  </a:lnTo>
                  <a:cubicBezTo>
                    <a:pt x="53598" y="241120"/>
                    <a:pt x="0" y="187522"/>
                    <a:pt x="0" y="121407"/>
                  </a:cubicBezTo>
                  <a:lnTo>
                    <a:pt x="0" y="119714"/>
                  </a:lnTo>
                  <a:cubicBezTo>
                    <a:pt x="0" y="53598"/>
                    <a:pt x="53598" y="0"/>
                    <a:pt x="119713" y="0"/>
                  </a:cubicBezTo>
                  <a:close/>
                </a:path>
              </a:pathLst>
            </a:custGeom>
            <a:solidFill>
              <a:schemeClr val="accent3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B1BCB9E5-4512-38F0-025A-6538BA70B65E}"/>
                </a:ext>
              </a:extLst>
            </p:cNvPr>
            <p:cNvSpPr txBox="1"/>
            <p:nvPr/>
          </p:nvSpPr>
          <p:spPr>
            <a:xfrm>
              <a:off x="6732093" y="2361651"/>
              <a:ext cx="1611853" cy="1175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000" dirty="0"/>
                <a:t>Selkeyttää hallinnon rakennetta ja purkaa päällekkäisyyksiä.</a:t>
              </a:r>
            </a:p>
          </p:txBody>
        </p:sp>
        <p:sp>
          <p:nvSpPr>
            <p:cNvPr id="2" name="Tekstiruutu 1">
              <a:extLst>
                <a:ext uri="{FF2B5EF4-FFF2-40B4-BE49-F238E27FC236}">
                  <a16:creationId xmlns:a16="http://schemas.microsoft.com/office/drawing/2014/main" id="{17D45FB6-C8F7-A654-DD63-29A541F63984}"/>
                </a:ext>
              </a:extLst>
            </p:cNvPr>
            <p:cNvSpPr txBox="1"/>
            <p:nvPr/>
          </p:nvSpPr>
          <p:spPr>
            <a:xfrm>
              <a:off x="6048809" y="4074825"/>
              <a:ext cx="2210938" cy="243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600"/>
            </a:p>
          </p:txBody>
        </p:sp>
      </p:grp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A111705D-446E-F6F2-46CE-DBF3FB4BE5D8}"/>
              </a:ext>
            </a:extLst>
          </p:cNvPr>
          <p:cNvGrpSpPr/>
          <p:nvPr/>
        </p:nvGrpSpPr>
        <p:grpSpPr>
          <a:xfrm>
            <a:off x="787480" y="1463985"/>
            <a:ext cx="11607720" cy="2982333"/>
            <a:chOff x="2403921" y="2170216"/>
            <a:chExt cx="8362333" cy="2148506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C71F2F39-DA1D-8780-F180-855E8F91CBD5}"/>
                </a:ext>
              </a:extLst>
            </p:cNvPr>
            <p:cNvSpPr/>
            <p:nvPr/>
          </p:nvSpPr>
          <p:spPr>
            <a:xfrm>
              <a:off x="2403921" y="2170216"/>
              <a:ext cx="2129341" cy="2129775"/>
            </a:xfrm>
            <a:custGeom>
              <a:avLst/>
              <a:gdLst>
                <a:gd name="connsiteX0" fmla="*/ 0 w 241119"/>
                <a:gd name="connsiteY0" fmla="*/ 119714 h 241168"/>
                <a:gd name="connsiteX1" fmla="*/ 119714 w 241119"/>
                <a:gd name="connsiteY1" fmla="*/ 0 h 241168"/>
                <a:gd name="connsiteX2" fmla="*/ 241120 w 241119"/>
                <a:gd name="connsiteY2" fmla="*/ 0 h 241168"/>
                <a:gd name="connsiteX3" fmla="*/ 241120 w 241119"/>
                <a:gd name="connsiteY3" fmla="*/ 121455 h 241168"/>
                <a:gd name="connsiteX4" fmla="*/ 121406 w 241119"/>
                <a:gd name="connsiteY4" fmla="*/ 241168 h 241168"/>
                <a:gd name="connsiteX5" fmla="*/ 119714 w 241119"/>
                <a:gd name="connsiteY5" fmla="*/ 241168 h 241168"/>
                <a:gd name="connsiteX6" fmla="*/ 0 w 241119"/>
                <a:gd name="connsiteY6" fmla="*/ 121455 h 241168"/>
                <a:gd name="connsiteX7" fmla="*/ 0 w 241119"/>
                <a:gd name="connsiteY7" fmla="*/ 119714 h 24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19" h="241168">
                  <a:moveTo>
                    <a:pt x="0" y="119714"/>
                  </a:moveTo>
                  <a:cubicBezTo>
                    <a:pt x="0" y="53593"/>
                    <a:pt x="53593" y="0"/>
                    <a:pt x="119714" y="0"/>
                  </a:cubicBezTo>
                  <a:lnTo>
                    <a:pt x="241120" y="0"/>
                  </a:lnTo>
                  <a:lnTo>
                    <a:pt x="241120" y="121455"/>
                  </a:lnTo>
                  <a:cubicBezTo>
                    <a:pt x="241120" y="187575"/>
                    <a:pt x="187527" y="241168"/>
                    <a:pt x="121406" y="241168"/>
                  </a:cubicBezTo>
                  <a:lnTo>
                    <a:pt x="119714" y="241168"/>
                  </a:lnTo>
                  <a:cubicBezTo>
                    <a:pt x="53593" y="241168"/>
                    <a:pt x="0" y="187575"/>
                    <a:pt x="0" y="121455"/>
                  </a:cubicBezTo>
                  <a:lnTo>
                    <a:pt x="0" y="119714"/>
                  </a:lnTo>
                  <a:close/>
                </a:path>
              </a:pathLst>
            </a:custGeom>
            <a:solidFill>
              <a:schemeClr val="accent1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45CCE0D1-27B4-DFBC-5614-C69FB51E5462}"/>
                </a:ext>
              </a:extLst>
            </p:cNvPr>
            <p:cNvSpPr txBox="1"/>
            <p:nvPr/>
          </p:nvSpPr>
          <p:spPr>
            <a:xfrm>
              <a:off x="2699394" y="2673115"/>
              <a:ext cx="1500711" cy="1175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i-FI" sz="2000" dirty="0">
                  <a:solidFill>
                    <a:schemeClr val="bg1"/>
                  </a:solidFill>
                </a:rPr>
                <a:t>Yhdenmukaistaa</a:t>
              </a:r>
              <a:r>
                <a:rPr lang="fi-FI" sz="2000" dirty="0"/>
                <a:t> </a:t>
              </a:r>
              <a:r>
                <a:rPr lang="fi-FI" sz="2000" dirty="0">
                  <a:solidFill>
                    <a:schemeClr val="bg1"/>
                  </a:solidFill>
                </a:rPr>
                <a:t>valvonta- ja lupakäytäntöjä alueesta riippumatta.</a:t>
              </a:r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6DE70EB5-CF60-C009-B680-61CE7026406A}"/>
                </a:ext>
              </a:extLst>
            </p:cNvPr>
            <p:cNvSpPr txBox="1"/>
            <p:nvPr/>
          </p:nvSpPr>
          <p:spPr>
            <a:xfrm>
              <a:off x="8555316" y="4074824"/>
              <a:ext cx="2210938" cy="243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600"/>
            </a:p>
          </p:txBody>
        </p:sp>
      </p:grpSp>
      <p:sp>
        <p:nvSpPr>
          <p:cNvPr id="18" name="Otsikko 1">
            <a:extLst>
              <a:ext uri="{FF2B5EF4-FFF2-40B4-BE49-F238E27FC236}">
                <a16:creationId xmlns:a16="http://schemas.microsoft.com/office/drawing/2014/main" id="{8D550A73-D497-9902-64E3-9BDEC9C21962}"/>
              </a:ext>
            </a:extLst>
          </p:cNvPr>
          <p:cNvSpPr txBox="1">
            <a:spLocks/>
          </p:cNvSpPr>
          <p:nvPr/>
        </p:nvSpPr>
        <p:spPr>
          <a:xfrm>
            <a:off x="807720" y="283845"/>
            <a:ext cx="1124204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Miksi Lupa- ja valvontavirasto perustetaan?</a:t>
            </a:r>
          </a:p>
        </p:txBody>
      </p:sp>
    </p:spTree>
    <p:extLst>
      <p:ext uri="{BB962C8B-B14F-4D97-AF65-F5344CB8AC3E}">
        <p14:creationId xmlns:p14="http://schemas.microsoft.com/office/powerpoint/2010/main" val="2366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CFE0CBF-1AA8-0C98-0B80-916D5A31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/>
              <a:t>Lupa</a:t>
            </a:r>
            <a:r>
              <a:rPr lang="en-GB"/>
              <a:t>-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valvontavirasto</a:t>
            </a:r>
            <a:r>
              <a:rPr lang="en-GB"/>
              <a:t> </a:t>
            </a:r>
            <a:r>
              <a:rPr lang="en-GB" err="1"/>
              <a:t>osana</a:t>
            </a:r>
            <a:r>
              <a:rPr lang="en-GB"/>
              <a:t> </a:t>
            </a:r>
            <a:r>
              <a:rPr lang="en-GB" err="1"/>
              <a:t>valtionhallintoa</a:t>
            </a:r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9CF45A-F03D-6D06-6B38-41367E0F0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76" y="2027755"/>
            <a:ext cx="5381847" cy="4063558"/>
          </a:xfrm>
        </p:spPr>
        <p:txBody>
          <a:bodyPr>
            <a:normAutofit/>
          </a:bodyPr>
          <a:lstStyle/>
          <a:p>
            <a:pPr marL="267970" indent="-267970" fontAlgn="base"/>
            <a:r>
              <a:rPr lang="fi-FI" sz="1800" dirty="0">
                <a:cs typeface="Arial"/>
              </a:rPr>
              <a:t>Lupa- ja valvontavirastossa työskentelee noin 2000 eri alojen asiantuntijaa.</a:t>
            </a:r>
          </a:p>
          <a:p>
            <a:pPr marL="725170" lvl="1" indent="-267970" fontAlgn="base"/>
            <a:r>
              <a:rPr lang="fi-FI" sz="1800" dirty="0">
                <a:cs typeface="Arial"/>
              </a:rPr>
              <a:t>Työntekijät siirtyvät nykyisistä virastoista virkojensa mukana Lupa- ja valvontavirastoon.</a:t>
            </a:r>
          </a:p>
          <a:p>
            <a:pPr marL="267970" indent="-267970" fontAlgn="base"/>
            <a:r>
              <a:rPr lang="fi-FI" sz="1800" dirty="0">
                <a:cs typeface="Arial"/>
              </a:rPr>
              <a:t>Lupa- ja valvontavirasto on yksi suurimmista valtionhallinnon virastoista.</a:t>
            </a:r>
            <a:endParaRPr lang="fi-FI" sz="1800" dirty="0"/>
          </a:p>
          <a:p>
            <a:pPr marL="267970" indent="-267970" fontAlgn="base"/>
            <a:r>
              <a:rPr lang="fi-FI" sz="1800" dirty="0"/>
              <a:t>Lupa- ja valvontavirasto kuuluu valtiovarainministeriön hallinnonalaan. </a:t>
            </a:r>
          </a:p>
          <a:p>
            <a:pPr marL="267970" indent="-267970" fontAlgn="base"/>
            <a:r>
              <a:rPr lang="fi-FI" sz="1800" dirty="0"/>
              <a:t>Valtiovarainministeriö vastaa viraston yleishallinnollisesta ohjauksesta.</a:t>
            </a:r>
          </a:p>
          <a:p>
            <a:pPr marL="267970" indent="-267970" fontAlgn="base"/>
            <a:r>
              <a:rPr lang="fi-FI" sz="1800" dirty="0"/>
              <a:t>Viraston toimintaa ohjaavat omilla toimialoillaan eri ministeriöt.</a:t>
            </a:r>
          </a:p>
          <a:p>
            <a:pPr marL="267970" indent="-267970" fontAlgn="base"/>
            <a:endParaRPr lang="fi-FI" sz="1800" dirty="0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88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Kuva 4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4177364" cy="4023360"/>
          </a:xfrm>
          <a:prstGeom prst="teardrop">
            <a:avLst/>
          </a:prstGeom>
        </p:spPr>
      </p:pic>
      <p:pic>
        <p:nvPicPr>
          <p:cNvPr id="40" name="Kuva 3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398" y="2728313"/>
            <a:ext cx="4459749" cy="4129687"/>
          </a:xfrm>
          <a:prstGeom prst="teardrop">
            <a:avLst/>
          </a:prstGeom>
        </p:spPr>
      </p:pic>
      <p:sp>
        <p:nvSpPr>
          <p:cNvPr id="2" name="Ellipsi 1"/>
          <p:cNvSpPr/>
          <p:nvPr/>
        </p:nvSpPr>
        <p:spPr>
          <a:xfrm>
            <a:off x="4412895" y="2263334"/>
            <a:ext cx="2604898" cy="25857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>
                <a:solidFill>
                  <a:schemeClr val="tx1"/>
                </a:solidFill>
              </a:rPr>
              <a:t>Lupa- ja valvontaviraston tavoitteet</a:t>
            </a:r>
          </a:p>
        </p:txBody>
      </p:sp>
      <p:sp>
        <p:nvSpPr>
          <p:cNvPr id="9" name="Kyynel 8"/>
          <p:cNvSpPr/>
          <p:nvPr/>
        </p:nvSpPr>
        <p:spPr>
          <a:xfrm rot="13529397">
            <a:off x="7178246" y="2452689"/>
            <a:ext cx="2206550" cy="220655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17" name="Kyynel 16"/>
          <p:cNvSpPr/>
          <p:nvPr/>
        </p:nvSpPr>
        <p:spPr>
          <a:xfrm rot="5400000">
            <a:off x="3183206" y="377946"/>
            <a:ext cx="2206550" cy="2206550"/>
          </a:xfrm>
          <a:prstGeom prst="teardrop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yynel 17"/>
          <p:cNvSpPr/>
          <p:nvPr/>
        </p:nvSpPr>
        <p:spPr>
          <a:xfrm rot="16200000">
            <a:off x="5981030" y="4564474"/>
            <a:ext cx="2206550" cy="220655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Kyynel 18"/>
          <p:cNvSpPr/>
          <p:nvPr/>
        </p:nvSpPr>
        <p:spPr>
          <a:xfrm rot="2596319">
            <a:off x="1986220" y="2453690"/>
            <a:ext cx="2206550" cy="220655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Kyynel 19"/>
          <p:cNvSpPr/>
          <p:nvPr/>
        </p:nvSpPr>
        <p:spPr>
          <a:xfrm rot="10800000">
            <a:off x="5976683" y="374799"/>
            <a:ext cx="2206550" cy="220655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Kyynel 24"/>
          <p:cNvSpPr/>
          <p:nvPr/>
        </p:nvSpPr>
        <p:spPr>
          <a:xfrm>
            <a:off x="3209400" y="4585229"/>
            <a:ext cx="2206550" cy="2206550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6060777" y="1046153"/>
            <a:ext cx="1950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/>
              <a:t>Sujuvat ja valtakunnalliset prosessit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7307418" y="3247651"/>
            <a:ext cx="195087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/>
              <a:t>Vaikuttavuus ja tehokkuus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410490" y="1046153"/>
            <a:ext cx="1966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FFFFFF"/>
                </a:solidFill>
              </a:rPr>
              <a:t>Yhdenmukaiset lupa- ja valvonta-käytännöt</a:t>
            </a:r>
            <a:endParaRPr lang="fi-FI">
              <a:solidFill>
                <a:srgbClr val="FFFFFF"/>
              </a:solidFill>
              <a:cs typeface="Arial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3526675" y="5342395"/>
            <a:ext cx="163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Alueellinen vuorovaikutus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6454166" y="5198017"/>
            <a:ext cx="1634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Hyvä henkilöstö-politiikka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2464847" y="3269362"/>
            <a:ext cx="163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Asiakas-lähtöisyys</a:t>
            </a:r>
          </a:p>
        </p:txBody>
      </p:sp>
    </p:spTree>
    <p:extLst>
      <p:ext uri="{BB962C8B-B14F-4D97-AF65-F5344CB8AC3E}">
        <p14:creationId xmlns:p14="http://schemas.microsoft.com/office/powerpoint/2010/main" val="29598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Valtakunnallinen virasto, alueellinen läsnäolo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838200" y="1934482"/>
            <a:ext cx="5381847" cy="4063558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Lupa- ja valvontavirastolla on valtakunnallinen toimivalta. Näin varmistetaan yhdenmukaiset käytännöt eri puolilla Suomea.</a:t>
            </a:r>
          </a:p>
          <a:p>
            <a:r>
              <a:rPr lang="fi-FI" sz="2000" dirty="0"/>
              <a:t>Virasto toimii alueilla tiiviissä vuorovaikutuksessa valtionhallinnon viranomaisten, kuntien, hyvinvointialueiden, elinkeinoelämän ja kansalaistoiminnan kanssa.</a:t>
            </a:r>
          </a:p>
          <a:p>
            <a:r>
              <a:rPr lang="fi-FI" sz="2000" dirty="0">
                <a:cs typeface="Arial"/>
              </a:rPr>
              <a:t>Tehtävät järjestetään siten, että alueellista tuntemusta ja läsnäoloa voidaan hyödyntää tarkoituksenmukaisesti.</a:t>
            </a:r>
          </a:p>
          <a:p>
            <a:r>
              <a:rPr lang="fi-FI" sz="2000" dirty="0">
                <a:cs typeface="Arial"/>
              </a:rPr>
              <a:t>Kielellisten oikeuksien toteutuminen varmistetaan.</a:t>
            </a:r>
          </a:p>
        </p:txBody>
      </p:sp>
      <p:pic>
        <p:nvPicPr>
          <p:cNvPr id="2" name="Kuvan paikkamerkki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r="92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20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205412" cy="1600200"/>
          </a:xfrm>
        </p:spPr>
        <p:txBody>
          <a:bodyPr anchor="ctr"/>
          <a:lstStyle/>
          <a:p>
            <a:r>
              <a:rPr lang="fi-FI"/>
              <a:t>Lupa- ja valvontaviraston toimipaikat 1.1.2026</a:t>
            </a:r>
          </a:p>
        </p:txBody>
      </p:sp>
      <p:pic>
        <p:nvPicPr>
          <p:cNvPr id="5" name="Sisällön paikkamerkki 4" descr="Lupa- ja valvontavirastolla on toimipaikka 18 kaupungissa: Helsingissä, Turussa, Kouvolassa, Hämeenlinnassa, Lahdessa, Lappeenrannassa, Tampereella, Porissa, Mikkelissä, Jyväskylässä, Joensuussa, Seinäjoella, Kuopiossa, Vaasassa, Kokkolassa, Kajaanissa, Oulussa ja Rovaniemellä. Viraston päätoimipaikka on Tampereella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761" y="64097"/>
            <a:ext cx="4744720" cy="7070767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7" y="2094900"/>
            <a:ext cx="5397383" cy="3716338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Lupa- ja valvontavirastolla on 18 toimipaikkaa ympäri Suomen, jokaisessa maakunnassa.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dirty="0"/>
              <a:t>Viraston päätoimipaikka on Tampereella.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Toimipaikkaverkosto pohjautuu nykyisiin toimipaikkoihin.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Kattavalla toimipaikkaverkostolla varmistetaan viraston alueellinen läsnäolo.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Toimipaikkaverkostoon voi myöhemmin tulla muutoksia mm. tilahankkeiden ja valtion palvelu- ja toimitilaverkkouudistuksen myötä.</a:t>
            </a:r>
          </a:p>
        </p:txBody>
      </p:sp>
    </p:spTree>
    <p:extLst>
      <p:ext uri="{BB962C8B-B14F-4D97-AF65-F5344CB8AC3E}">
        <p14:creationId xmlns:p14="http://schemas.microsoft.com/office/powerpoint/2010/main" val="36263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28C01-F06F-1B56-65F5-F340A891C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33E559B9-399D-B806-158A-1C3C9B6B08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2420" y="999948"/>
            <a:ext cx="4629505" cy="4630428"/>
          </a:xfr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055CE8D7-7E0C-1006-4F8B-FA984001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7375"/>
            <a:ext cx="5572225" cy="1325563"/>
          </a:xfrm>
        </p:spPr>
        <p:txBody>
          <a:bodyPr>
            <a:normAutofit/>
          </a:bodyPr>
          <a:lstStyle/>
          <a:p>
            <a:r>
              <a:rPr lang="fi-FI" dirty="0"/>
              <a:t>Asiointi Lupa- ja valvontavirastossa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E8D28AD-BAAB-D1D2-EFBF-CFF28267E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145" y="1960381"/>
            <a:ext cx="6031276" cy="4351338"/>
          </a:xfrm>
        </p:spPr>
        <p:txBody>
          <a:bodyPr>
            <a:noAutofit/>
          </a:bodyPr>
          <a:lstStyle/>
          <a:p>
            <a:r>
              <a:rPr lang="fi-FI" sz="1800" b="1" dirty="0"/>
              <a:t>Digitaaliset palvelut </a:t>
            </a:r>
            <a:r>
              <a:rPr lang="fi-FI" sz="1800" dirty="0"/>
              <a:t>– Itsenäinen tiedonhaku ja asiointi</a:t>
            </a:r>
          </a:p>
          <a:p>
            <a:pPr lvl="1"/>
            <a:r>
              <a:rPr lang="fi-FI" sz="1800" dirty="0"/>
              <a:t>Verkkopalvelut ja sähköiset asiointipalvelut, joissa voi asioida itsenäisesti ajasta ja paikasta riippumatta</a:t>
            </a:r>
          </a:p>
          <a:p>
            <a:r>
              <a:rPr lang="fi-FI" sz="1800" b="1" dirty="0"/>
              <a:t>Asiakaspalvelu</a:t>
            </a:r>
            <a:r>
              <a:rPr lang="fi-FI" sz="1800" dirty="0"/>
              <a:t> – Vuorovaikutteinen neuvontapalvelu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Monikanavaista yleisneuvontaa sekä ohjausta antava vuorovaikutteinen neuvontapalvelu</a:t>
            </a:r>
          </a:p>
          <a:p>
            <a:r>
              <a:rPr lang="fi-FI" sz="1800" b="1" dirty="0">
                <a:solidFill>
                  <a:srgbClr val="333333"/>
                </a:solidFill>
              </a:rPr>
              <a:t>Asiantuntijapalvelu</a:t>
            </a:r>
            <a:r>
              <a:rPr lang="fi-FI" sz="1800" dirty="0">
                <a:solidFill>
                  <a:srgbClr val="333333"/>
                </a:solidFill>
              </a:rPr>
              <a:t> – Vuorovaikutteinen asiantuntijapalvelu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Syvällisempää toimialakohtaista asiantuntijapalvelua</a:t>
            </a:r>
          </a:p>
          <a:p>
            <a:r>
              <a:rPr lang="fi-FI" sz="1800" b="1" dirty="0">
                <a:solidFill>
                  <a:srgbClr val="333333"/>
                </a:solidFill>
              </a:rPr>
              <a:t>Käyntiasiointi</a:t>
            </a:r>
            <a:r>
              <a:rPr lang="fi-FI" sz="1800" dirty="0">
                <a:solidFill>
                  <a:srgbClr val="333333"/>
                </a:solidFill>
              </a:rPr>
              <a:t>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Palvelu, jota tarjotaan virastossa tai Suomi-pisteessä</a:t>
            </a:r>
            <a:endParaRPr lang="fi-FI" sz="1800" dirty="0"/>
          </a:p>
          <a:p>
            <a:pPr marL="457200" lvl="1" indent="0">
              <a:buNone/>
            </a:pPr>
            <a:endParaRPr lang="fi-FI" sz="1800" dirty="0"/>
          </a:p>
          <a:p>
            <a:pPr lvl="1"/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4129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Mukautettu 92">
      <a:dk1>
        <a:srgbClr val="00008E"/>
      </a:dk1>
      <a:lt1>
        <a:sysClr val="window" lastClr="FFFFFF"/>
      </a:lt1>
      <a:dk2>
        <a:srgbClr val="358273"/>
      </a:dk2>
      <a:lt2>
        <a:srgbClr val="EAECE2"/>
      </a:lt2>
      <a:accent1>
        <a:srgbClr val="00008E"/>
      </a:accent1>
      <a:accent2>
        <a:srgbClr val="FF958C"/>
      </a:accent2>
      <a:accent3>
        <a:srgbClr val="92D1D6"/>
      </a:accent3>
      <a:accent4>
        <a:srgbClr val="9DD9B5"/>
      </a:accent4>
      <a:accent5>
        <a:srgbClr val="358273"/>
      </a:accent5>
      <a:accent6>
        <a:srgbClr val="CCADF4"/>
      </a:accent6>
      <a:hlink>
        <a:srgbClr val="00008E"/>
      </a:hlink>
      <a:folHlink>
        <a:srgbClr val="00008E"/>
      </a:folHlink>
    </a:clrScheme>
    <a:fontScheme name="Mukautettu 4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5" ma:contentTypeDescription="Luo uusi asiakirja." ma:contentTypeScope="" ma:versionID="efea3d12a2a53faa9dde524b3c93b01c">
  <xsd:schema xmlns:xsd="http://www.w3.org/2001/XMLSchema" xmlns:xs="http://www.w3.org/2001/XMLSchema" xmlns:p="http://schemas.microsoft.com/office/2006/metadata/properties" xmlns:ns2="ebb82943-49da-4504-a2f3-a33fb2eb95f1" xmlns:ns3="http://schemas.microsoft.com/sharepoint/v4" targetNamespace="http://schemas.microsoft.com/office/2006/metadata/properties" ma:root="true" ma:fieldsID="365dcc2354f380044e093d8a8c0a8982" ns2:_="" ns3:_="">
    <xsd:import namespace="ebb82943-49da-4504-a2f3-a33fb2eb95f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B5B9EB-58CE-4E28-A4D7-3F373741E89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D0124BC7-B1A6-4A6B-A8FD-5FD96408B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858371-56D4-43E0-8A7C-2780A6A974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1214</Words>
  <Application>Microsoft Office PowerPoint</Application>
  <PresentationFormat>Laajakuva</PresentationFormat>
  <Paragraphs>202</Paragraphs>
  <Slides>21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2" baseType="lpstr">
      <vt:lpstr>Office-teema</vt:lpstr>
      <vt:lpstr>Lupa- ja valvontavirasto</vt:lpstr>
      <vt:lpstr>Lupa- ja valvontavirastoon kootaan valtion lupa-, ohjaus- ja valvontatehtäviä</vt:lpstr>
      <vt:lpstr>Lupa- ja valvontavirasto perustetaan osana valtion aluehallinnon uudistusta</vt:lpstr>
      <vt:lpstr>PowerPoint-esitys</vt:lpstr>
      <vt:lpstr>Lupa- ja valvontavirasto osana valtionhallintoa</vt:lpstr>
      <vt:lpstr>PowerPoint-esitys</vt:lpstr>
      <vt:lpstr>Valtakunnallinen virasto, alueellinen läsnäolo</vt:lpstr>
      <vt:lpstr>Lupa- ja valvontaviraston toimipaikat 1.1.2026</vt:lpstr>
      <vt:lpstr>Asiointi Lupa- ja valvontavirastossa</vt:lpstr>
      <vt:lpstr>PowerPoint-esitys</vt:lpstr>
      <vt:lpstr>Lupa- ja valvontaviraston organisaatio</vt:lpstr>
      <vt:lpstr>Lupa- ja valvontaviraston toimialakohtaiset tehtävät</vt:lpstr>
      <vt:lpstr>Lupa- ja valvontaviraston toimintaperiaatteet</vt:lpstr>
      <vt:lpstr>PowerPoint-esitys</vt:lpstr>
      <vt:lpstr>Lupa- ja valvontaviraston toimeenpanohanke</vt:lpstr>
      <vt:lpstr>Avainlukuja toimeenpanohankkeesta</vt:lpstr>
      <vt:lpstr>Hankkeiden ja muutosten kokonaisuus</vt:lpstr>
      <vt:lpstr>Aikajana valmistelun keskeisistä etenemispisteistä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Jatta Ikäheimonen</dc:creator>
  <cp:lastModifiedBy>Ursin Johanna (VM)</cp:lastModifiedBy>
  <cp:revision>30</cp:revision>
  <dcterms:created xsi:type="dcterms:W3CDTF">2024-12-02T09:08:36Z</dcterms:created>
  <dcterms:modified xsi:type="dcterms:W3CDTF">2025-08-15T08:36:51Z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